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ED3EE-A0D9-46E7-A1CE-2A9D260E33E2}" type="datetimeFigureOut">
              <a:rPr lang="en-CA" smtClean="0"/>
              <a:t>2016-06-30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1C411-4837-4699-B6CB-1DC730C39C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749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ED3EE-A0D9-46E7-A1CE-2A9D260E33E2}" type="datetimeFigureOut">
              <a:rPr lang="en-CA" smtClean="0"/>
              <a:t>2016-06-30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1C411-4837-4699-B6CB-1DC730C39C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135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ED3EE-A0D9-46E7-A1CE-2A9D260E33E2}" type="datetimeFigureOut">
              <a:rPr lang="en-CA" smtClean="0"/>
              <a:t>2016-06-30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1C411-4837-4699-B6CB-1DC730C39C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6937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ED3EE-A0D9-46E7-A1CE-2A9D260E33E2}" type="datetimeFigureOut">
              <a:rPr lang="en-CA" smtClean="0"/>
              <a:t>2016-06-30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1C411-4837-4699-B6CB-1DC730C39C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7068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ED3EE-A0D9-46E7-A1CE-2A9D260E33E2}" type="datetimeFigureOut">
              <a:rPr lang="en-CA" smtClean="0"/>
              <a:t>2016-06-30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1C411-4837-4699-B6CB-1DC730C39C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855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ED3EE-A0D9-46E7-A1CE-2A9D260E33E2}" type="datetimeFigureOut">
              <a:rPr lang="en-CA" smtClean="0"/>
              <a:t>2016-06-30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1C411-4837-4699-B6CB-1DC730C39C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731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ED3EE-A0D9-46E7-A1CE-2A9D260E33E2}" type="datetimeFigureOut">
              <a:rPr lang="en-CA" smtClean="0"/>
              <a:t>2016-06-30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1C411-4837-4699-B6CB-1DC730C39C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1035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ED3EE-A0D9-46E7-A1CE-2A9D260E33E2}" type="datetimeFigureOut">
              <a:rPr lang="en-CA" smtClean="0"/>
              <a:t>2016-06-30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1C411-4837-4699-B6CB-1DC730C39C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9735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ED3EE-A0D9-46E7-A1CE-2A9D260E33E2}" type="datetimeFigureOut">
              <a:rPr lang="en-CA" smtClean="0"/>
              <a:t>2016-06-30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1C411-4837-4699-B6CB-1DC730C39C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6312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ED3EE-A0D9-46E7-A1CE-2A9D260E33E2}" type="datetimeFigureOut">
              <a:rPr lang="en-CA" smtClean="0"/>
              <a:t>2016-06-30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1C411-4837-4699-B6CB-1DC730C39C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9626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ED3EE-A0D9-46E7-A1CE-2A9D260E33E2}" type="datetimeFigureOut">
              <a:rPr lang="en-CA" smtClean="0"/>
              <a:t>2016-06-30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1C411-4837-4699-B6CB-1DC730C39C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6207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ED3EE-A0D9-46E7-A1CE-2A9D260E33E2}" type="datetimeFigureOut">
              <a:rPr lang="en-CA" smtClean="0"/>
              <a:t>2016-06-30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1C411-4837-4699-B6CB-1DC730C39C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1665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13921" y="518371"/>
            <a:ext cx="5126143" cy="1138255"/>
          </a:xfrm>
        </p:spPr>
        <p:txBody>
          <a:bodyPr>
            <a:normAutofit/>
          </a:bodyPr>
          <a:lstStyle/>
          <a:p>
            <a:r>
              <a:rPr lang="en-CA" sz="6600" dirty="0">
                <a:solidFill>
                  <a:srgbClr val="FF33CC"/>
                </a:solidFill>
                <a:latin typeface="+mn-lt"/>
                <a:ea typeface="+mn-ea"/>
                <a:cs typeface="+mn-cs"/>
              </a:rPr>
              <a:t>CENTRAL</a:t>
            </a:r>
            <a:r>
              <a:rPr lang="en-CA" sz="6600" dirty="0" smtClean="0"/>
              <a:t> </a:t>
            </a:r>
            <a:r>
              <a:rPr lang="en-CA" sz="6600" dirty="0">
                <a:solidFill>
                  <a:srgbClr val="FF33CC"/>
                </a:solidFill>
                <a:latin typeface="+mn-lt"/>
                <a:ea typeface="+mn-ea"/>
                <a:cs typeface="+mn-cs"/>
              </a:rPr>
              <a:t>EFC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40355" y="1734415"/>
            <a:ext cx="4760686" cy="505505"/>
          </a:xfrm>
        </p:spPr>
        <p:txBody>
          <a:bodyPr/>
          <a:lstStyle/>
          <a:p>
            <a:r>
              <a:rPr lang="en-CA" b="1" dirty="0" smtClean="0">
                <a:solidFill>
                  <a:srgbClr val="FF33CC"/>
                </a:solidFill>
              </a:rPr>
              <a:t>LPD CHURCH OF THE WEEK</a:t>
            </a:r>
            <a:endParaRPr lang="en-CA" b="1" dirty="0">
              <a:solidFill>
                <a:srgbClr val="FF33CC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448" y="4343129"/>
            <a:ext cx="1672499" cy="1471790"/>
          </a:xfrm>
          <a:prstGeom prst="rect">
            <a:avLst/>
          </a:prstGeom>
          <a:ln w="228600" cap="sq" cmpd="thickThin">
            <a:solidFill>
              <a:srgbClr val="FF33CC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001" y="674448"/>
            <a:ext cx="2384843" cy="1596498"/>
          </a:xfrm>
          <a:prstGeom prst="rect">
            <a:avLst/>
          </a:prstGeom>
          <a:ln w="228600" cap="sq" cmpd="thickThin">
            <a:solidFill>
              <a:srgbClr val="FF33CC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6" name="TextBox 15"/>
          <p:cNvSpPr txBox="1"/>
          <p:nvPr/>
        </p:nvSpPr>
        <p:spPr>
          <a:xfrm>
            <a:off x="899886" y="3186198"/>
            <a:ext cx="10406744" cy="3170099"/>
          </a:xfrm>
          <a:prstGeom prst="rect">
            <a:avLst/>
          </a:prstGeom>
          <a:noFill/>
          <a:ln w="38100">
            <a:solidFill>
              <a:srgbClr val="FF33CC"/>
            </a:solidFill>
          </a:ln>
        </p:spPr>
        <p:txBody>
          <a:bodyPr wrap="square" rtlCol="0">
            <a:spAutoFit/>
          </a:bodyPr>
          <a:lstStyle/>
          <a:p>
            <a:endParaRPr lang="en-US" sz="2000" dirty="0" smtClean="0">
              <a:solidFill>
                <a:schemeClr val="bg1"/>
              </a:solidFill>
            </a:endParaRPr>
          </a:p>
          <a:p>
            <a:pPr marL="285750" indent="77788"/>
            <a:r>
              <a:rPr lang="en-US" sz="2000" dirty="0" smtClean="0">
                <a:solidFill>
                  <a:schemeClr val="bg1"/>
                </a:solidFill>
              </a:rPr>
              <a:t>Please pray for Central EFC in Courtenay, on Vancouver Island, our LPD Church of the Week.</a:t>
            </a:r>
            <a:endParaRPr lang="en-CA" sz="2000" dirty="0" smtClean="0">
              <a:solidFill>
                <a:schemeClr val="bg1"/>
              </a:solidFill>
            </a:endParaRPr>
          </a:p>
          <a:p>
            <a:pPr marL="285750" indent="77788"/>
            <a:r>
              <a:rPr lang="en-CA" sz="2000" dirty="0" smtClean="0">
                <a:solidFill>
                  <a:schemeClr val="bg1"/>
                </a:solidFill>
              </a:rPr>
              <a:t>Prayer requests are for:</a:t>
            </a:r>
          </a:p>
          <a:p>
            <a:pPr marL="363538" indent="260350">
              <a:buFont typeface="Arial" panose="020B0604020202020204" pitchFamily="34" charset="0"/>
              <a:buChar char="•"/>
            </a:pPr>
            <a:r>
              <a:rPr lang="en-CA" sz="2000" smtClean="0">
                <a:solidFill>
                  <a:schemeClr val="bg1"/>
                </a:solidFill>
              </a:rPr>
              <a:t>Successful camping </a:t>
            </a:r>
            <a:r>
              <a:rPr lang="en-CA" sz="2000" dirty="0">
                <a:solidFill>
                  <a:schemeClr val="bg1"/>
                </a:solidFill>
              </a:rPr>
              <a:t>trip</a:t>
            </a:r>
            <a:r>
              <a:rPr lang="en-CA" sz="2000">
                <a:solidFill>
                  <a:schemeClr val="bg1"/>
                </a:solidFill>
              </a:rPr>
              <a:t> </a:t>
            </a:r>
            <a:r>
              <a:rPr lang="en-CA" sz="2000" smtClean="0">
                <a:solidFill>
                  <a:schemeClr val="bg1"/>
                </a:solidFill>
              </a:rPr>
              <a:t>July </a:t>
            </a:r>
            <a:r>
              <a:rPr lang="en-CA" sz="2000" dirty="0">
                <a:solidFill>
                  <a:schemeClr val="bg1"/>
                </a:solidFill>
              </a:rPr>
              <a:t>8 &amp; </a:t>
            </a:r>
            <a:r>
              <a:rPr lang="en-CA" sz="2000" dirty="0" smtClean="0">
                <a:solidFill>
                  <a:schemeClr val="bg1"/>
                </a:solidFill>
              </a:rPr>
              <a:t>9</a:t>
            </a:r>
          </a:p>
          <a:p>
            <a:pPr marL="363538" indent="260350">
              <a:buFont typeface="Arial" panose="020B0604020202020204" pitchFamily="34" charset="0"/>
              <a:buChar char="•"/>
            </a:pPr>
            <a:r>
              <a:rPr lang="en-CA" sz="2000" dirty="0" smtClean="0">
                <a:solidFill>
                  <a:schemeClr val="bg1"/>
                </a:solidFill>
              </a:rPr>
              <a:t>Upcoming baptisms </a:t>
            </a:r>
          </a:p>
          <a:p>
            <a:pPr marL="363538" indent="260350">
              <a:buFont typeface="Arial" panose="020B0604020202020204" pitchFamily="34" charset="0"/>
              <a:buChar char="•"/>
            </a:pPr>
            <a:r>
              <a:rPr lang="en-CA" sz="2000" dirty="0" smtClean="0">
                <a:solidFill>
                  <a:schemeClr val="bg1"/>
                </a:solidFill>
              </a:rPr>
              <a:t>Funds for church building</a:t>
            </a:r>
            <a:endParaRPr lang="en-CA" sz="2000" dirty="0">
              <a:solidFill>
                <a:schemeClr val="bg1"/>
              </a:solidFill>
            </a:endParaRPr>
          </a:p>
          <a:p>
            <a:pPr marL="363538" indent="260350">
              <a:buFont typeface="Arial" panose="020B0604020202020204" pitchFamily="34" charset="0"/>
              <a:buChar char="•"/>
            </a:pPr>
            <a:r>
              <a:rPr lang="en-CA" sz="2000" dirty="0">
                <a:solidFill>
                  <a:schemeClr val="bg1"/>
                </a:solidFill>
              </a:rPr>
              <a:t>Praise </a:t>
            </a:r>
            <a:r>
              <a:rPr lang="en-CA" sz="2000" dirty="0" smtClean="0">
                <a:solidFill>
                  <a:schemeClr val="bg1"/>
                </a:solidFill>
              </a:rPr>
              <a:t>for </a:t>
            </a:r>
            <a:r>
              <a:rPr lang="en-CA" sz="2000" dirty="0">
                <a:solidFill>
                  <a:schemeClr val="bg1"/>
                </a:solidFill>
              </a:rPr>
              <a:t>new </a:t>
            </a:r>
            <a:r>
              <a:rPr lang="en-CA" sz="2000" dirty="0" smtClean="0">
                <a:solidFill>
                  <a:schemeClr val="bg1"/>
                </a:solidFill>
              </a:rPr>
              <a:t>members</a:t>
            </a:r>
          </a:p>
          <a:p>
            <a:pPr marL="363538" indent="260350">
              <a:buFont typeface="Arial" panose="020B0604020202020204" pitchFamily="34" charset="0"/>
              <a:buChar char="•"/>
            </a:pPr>
            <a:r>
              <a:rPr lang="en-CA" sz="2000" dirty="0" smtClean="0">
                <a:solidFill>
                  <a:schemeClr val="bg1"/>
                </a:solidFill>
              </a:rPr>
              <a:t>Praise for newcomers </a:t>
            </a:r>
            <a:r>
              <a:rPr lang="en-CA" sz="2000" dirty="0">
                <a:solidFill>
                  <a:schemeClr val="bg1"/>
                </a:solidFill>
              </a:rPr>
              <a:t>getting </a:t>
            </a:r>
            <a:r>
              <a:rPr lang="en-CA" sz="2000" dirty="0" smtClean="0">
                <a:solidFill>
                  <a:schemeClr val="bg1"/>
                </a:solidFill>
              </a:rPr>
              <a:t>involved</a:t>
            </a:r>
          </a:p>
          <a:p>
            <a:pPr marL="363538"/>
            <a:r>
              <a:rPr lang="en-CA" sz="2000" dirty="0">
                <a:solidFill>
                  <a:schemeClr val="bg1"/>
                </a:solidFill>
              </a:rPr>
              <a:t> </a:t>
            </a:r>
            <a:r>
              <a:rPr lang="en-CA" sz="2000" dirty="0" smtClean="0">
                <a:solidFill>
                  <a:schemeClr val="bg1"/>
                </a:solidFill>
              </a:rPr>
              <a:t>    in </a:t>
            </a:r>
            <a:r>
              <a:rPr lang="en-CA" sz="2000" dirty="0">
                <a:solidFill>
                  <a:schemeClr val="bg1"/>
                </a:solidFill>
              </a:rPr>
              <a:t>the worship </a:t>
            </a:r>
            <a:r>
              <a:rPr lang="en-CA" sz="2000" dirty="0" smtClean="0">
                <a:solidFill>
                  <a:schemeClr val="bg1"/>
                </a:solidFill>
              </a:rPr>
              <a:t>team</a:t>
            </a:r>
          </a:p>
          <a:p>
            <a:pPr marL="285750" indent="338138">
              <a:buFont typeface="Arial" panose="020B0604020202020204" pitchFamily="34" charset="0"/>
              <a:buChar char="•"/>
            </a:pPr>
            <a:endParaRPr lang="en-CA" sz="2000" dirty="0" smtClean="0">
              <a:solidFill>
                <a:schemeClr val="bg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312229" y="187829"/>
            <a:ext cx="6154057" cy="2598914"/>
          </a:xfrm>
          <a:prstGeom prst="ellipse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566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34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CENTRAL EFC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EFC</dc:title>
  <dc:creator>LPD office</dc:creator>
  <cp:lastModifiedBy>LPD office</cp:lastModifiedBy>
  <cp:revision>6</cp:revision>
  <dcterms:created xsi:type="dcterms:W3CDTF">2016-06-30T17:46:53Z</dcterms:created>
  <dcterms:modified xsi:type="dcterms:W3CDTF">2016-06-30T18:11:18Z</dcterms:modified>
</cp:coreProperties>
</file>