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535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911" y="2918375"/>
            <a:ext cx="8144134" cy="1373070"/>
          </a:xfrm>
        </p:spPr>
        <p:txBody>
          <a:bodyPr/>
          <a:lstStyle/>
          <a:p>
            <a:r>
              <a:rPr lang="en-CA" dirty="0" smtClean="0">
                <a:solidFill>
                  <a:srgbClr val="A7D535"/>
                </a:solidFill>
              </a:rPr>
              <a:t>Coquitlam Chinese EFC</a:t>
            </a:r>
            <a:r>
              <a:rPr lang="en-CA" dirty="0" smtClean="0"/>
              <a:t>		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9036422" y="2918375"/>
            <a:ext cx="3334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262626"/>
                </a:solidFill>
              </a:rPr>
              <a:t>LPD Church of the Week</a:t>
            </a:r>
            <a:endParaRPr lang="en-CA" sz="2200" dirty="0">
              <a:solidFill>
                <a:srgbClr val="26262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1" y="290698"/>
            <a:ext cx="2806686" cy="19549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1" y="4504611"/>
            <a:ext cx="2681443" cy="20142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30707" y="347054"/>
            <a:ext cx="8404411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chemeClr val="bg1"/>
                </a:solidFill>
              </a:rPr>
              <a:t>Praise </a:t>
            </a:r>
            <a:r>
              <a:rPr lang="en-CA" sz="2000" dirty="0">
                <a:solidFill>
                  <a:schemeClr val="bg1"/>
                </a:solidFill>
              </a:rPr>
              <a:t>Items: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Thank </a:t>
            </a:r>
            <a:r>
              <a:rPr lang="en-CA" dirty="0">
                <a:solidFill>
                  <a:schemeClr val="bg1"/>
                </a:solidFill>
              </a:rPr>
              <a:t>the Lord for giving us the opportunity to distribute over 600 New Testaments </a:t>
            </a:r>
            <a:r>
              <a:rPr lang="en-CA" dirty="0" smtClean="0">
                <a:solidFill>
                  <a:schemeClr val="bg1"/>
                </a:solidFill>
              </a:rPr>
              <a:t>within </a:t>
            </a:r>
            <a:r>
              <a:rPr lang="en-CA" dirty="0">
                <a:solidFill>
                  <a:schemeClr val="bg1"/>
                </a:solidFill>
              </a:rPr>
              <a:t>the last 6 months through our outreach </a:t>
            </a:r>
            <a:r>
              <a:rPr lang="en-CA" dirty="0" smtClean="0">
                <a:solidFill>
                  <a:schemeClr val="bg1"/>
                </a:solidFill>
              </a:rPr>
              <a:t>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Praise for the </a:t>
            </a:r>
            <a:r>
              <a:rPr lang="en-CA" dirty="0">
                <a:solidFill>
                  <a:schemeClr val="bg1"/>
                </a:solidFill>
              </a:rPr>
              <a:t>opportunity to witness to the </a:t>
            </a:r>
            <a:r>
              <a:rPr lang="en-CA" dirty="0" smtClean="0">
                <a:solidFill>
                  <a:schemeClr val="bg1"/>
                </a:solidFill>
              </a:rPr>
              <a:t>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Praise for the interest shown by newcomers in Christianity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2788" y="4757673"/>
            <a:ext cx="8552330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 </a:t>
            </a:r>
            <a:r>
              <a:rPr lang="en-CA" sz="2000" dirty="0" smtClean="0">
                <a:solidFill>
                  <a:schemeClr val="bg1"/>
                </a:solidFill>
              </a:rPr>
              <a:t>Prayer Requests:</a:t>
            </a:r>
            <a:endParaRPr lang="en-CA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For </a:t>
            </a:r>
            <a:r>
              <a:rPr lang="en-CA" dirty="0">
                <a:solidFill>
                  <a:schemeClr val="bg1"/>
                </a:solidFill>
              </a:rPr>
              <a:t>outreach programs in </a:t>
            </a:r>
            <a:r>
              <a:rPr lang="en-CA" dirty="0" smtClean="0">
                <a:solidFill>
                  <a:schemeClr val="bg1"/>
                </a:solidFill>
              </a:rPr>
              <a:t>the </a:t>
            </a:r>
            <a:r>
              <a:rPr lang="en-CA" dirty="0">
                <a:solidFill>
                  <a:schemeClr val="bg1"/>
                </a:solidFill>
              </a:rPr>
              <a:t>summer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Growth </a:t>
            </a:r>
            <a:r>
              <a:rPr lang="en-CA" dirty="0">
                <a:solidFill>
                  <a:schemeClr val="bg1"/>
                </a:solidFill>
              </a:rPr>
              <a:t>of the </a:t>
            </a:r>
            <a:r>
              <a:rPr lang="en-CA" dirty="0" smtClean="0">
                <a:solidFill>
                  <a:schemeClr val="bg1"/>
                </a:solidFill>
              </a:rPr>
              <a:t>English/multicultural </a:t>
            </a:r>
            <a:r>
              <a:rPr lang="en-CA" dirty="0">
                <a:solidFill>
                  <a:schemeClr val="bg1"/>
                </a:solidFill>
              </a:rPr>
              <a:t>ministry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For </a:t>
            </a:r>
            <a:r>
              <a:rPr lang="en-CA" dirty="0">
                <a:solidFill>
                  <a:schemeClr val="bg1"/>
                </a:solidFill>
              </a:rPr>
              <a:t>the Lord’s direction and guidance for the English ministry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For </a:t>
            </a:r>
            <a:r>
              <a:rPr lang="en-CA" dirty="0">
                <a:solidFill>
                  <a:schemeClr val="bg1"/>
                </a:solidFill>
              </a:rPr>
              <a:t>y</a:t>
            </a:r>
            <a:r>
              <a:rPr lang="en-CA" dirty="0" smtClean="0">
                <a:solidFill>
                  <a:schemeClr val="bg1"/>
                </a:solidFill>
              </a:rPr>
              <a:t>oung </a:t>
            </a:r>
            <a:r>
              <a:rPr lang="en-CA" dirty="0">
                <a:solidFill>
                  <a:schemeClr val="bg1"/>
                </a:solidFill>
              </a:rPr>
              <a:t>adult ministry and discipleship </a:t>
            </a:r>
            <a:r>
              <a:rPr lang="en-CA" dirty="0" smtClean="0">
                <a:solidFill>
                  <a:schemeClr val="bg1"/>
                </a:solidFill>
              </a:rPr>
              <a:t>program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</TotalTime>
  <Words>52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Coquitlam Chinese EFC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Coquitlam Chinese EFC</dc:title>
  <dc:creator>LPD office</dc:creator>
  <cp:lastModifiedBy>LPD office</cp:lastModifiedBy>
  <cp:revision>3</cp:revision>
  <dcterms:created xsi:type="dcterms:W3CDTF">2016-05-12T19:55:52Z</dcterms:created>
  <dcterms:modified xsi:type="dcterms:W3CDTF">2016-05-12T20:14:52Z</dcterms:modified>
</cp:coreProperties>
</file>