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7D535"/>
    <a:srgbClr val="2626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71" d="100"/>
          <a:sy n="71" d="100"/>
        </p:scale>
        <p:origin x="60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39A9A-B4B0-4B32-B8CD-2E25E95134C4}" type="datetimeFigureOut">
              <a:rPr lang="en-US" dirty="0"/>
              <a:t>5/12/2016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518A9-B687-4302-9395-2322403C6656}" type="datetimeFigureOut">
              <a:rPr lang="en-US" dirty="0"/>
              <a:t>5/12/2016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9A684-0CB7-41E9-A4DF-5D1C2CA5BF6F}" type="datetimeFigureOut">
              <a:rPr lang="en-US" dirty="0"/>
              <a:t>5/12/2016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D7C35-9E19-4518-A4B2-3B09CD8CC756}" type="datetimeFigureOut">
              <a:rPr lang="en-US" dirty="0"/>
              <a:t>5/12/2016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96DA8-8897-4DDF-BFB6-5D83863C837A}" type="datetimeFigureOut">
              <a:rPr lang="en-US" dirty="0"/>
              <a:t>5/12/2016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BA708-C5F0-412D-90E2-1919F0D196AE}" type="datetimeFigureOut">
              <a:rPr lang="en-US" dirty="0"/>
              <a:t>5/12/2016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8F8FA-EF43-4642-9368-3F4E33039BD9}" type="datetimeFigureOut">
              <a:rPr lang="en-US" dirty="0"/>
              <a:t>5/12/2016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1E721-B01C-4D5D-A3CA-2E5518383F10}" type="datetimeFigureOut">
              <a:rPr lang="en-US" dirty="0"/>
              <a:t>5/12/2016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513FEF9-69D0-4F8C-A336-59491FBEDC47}" type="datetimeFigureOut">
              <a:rPr lang="en-US" dirty="0"/>
              <a:t>5/12/2016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E21DC-8981-44E6-BC8C-2BA8F673FFBB}" type="datetimeFigureOut">
              <a:rPr lang="en-US" dirty="0"/>
              <a:t>5/12/2016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9C5D3-0140-4E75-8D7F-C0623D06DFD7}" type="datetimeFigureOut">
              <a:rPr lang="en-US" dirty="0"/>
              <a:t>5/12/2016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666F9-5B40-48E0-8DFD-99EF944CDD22}" type="datetimeFigureOut">
              <a:rPr lang="en-US" dirty="0"/>
              <a:t>5/12/2016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98D6B-2C72-4E21-9893-A649C6E2A47D}" type="datetimeFigureOut">
              <a:rPr lang="en-US" dirty="0"/>
              <a:t>5/12/2016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811C9-A66C-49F0-970E-F7B68D9109A0}" type="datetimeFigureOut">
              <a:rPr lang="en-US" dirty="0"/>
              <a:t>5/12/2016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1AE78-96A2-4A23-B183-3B6DB4374FE7}" type="datetimeFigureOut">
              <a:rPr lang="en-US" dirty="0"/>
              <a:t>5/12/2016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E0757-B101-4811-9189-10EB2F458E2D}" type="datetimeFigureOut">
              <a:rPr lang="en-US" dirty="0"/>
              <a:t>5/12/2016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DC078-589F-40E3-816C-EE21D62B5BBA}" type="datetimeFigureOut">
              <a:rPr lang="en-US" dirty="0"/>
              <a:t>5/12/2016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004436-CA73-4D53-89B4-2A5C7347BF2F}" type="datetimeFigureOut">
              <a:rPr lang="en-US" dirty="0"/>
              <a:t>5/12/2016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6911" y="2918375"/>
            <a:ext cx="8144134" cy="1373070"/>
          </a:xfrm>
        </p:spPr>
        <p:txBody>
          <a:bodyPr/>
          <a:lstStyle/>
          <a:p>
            <a:r>
              <a:rPr lang="en-CA" dirty="0" smtClean="0">
                <a:solidFill>
                  <a:srgbClr val="A7D535"/>
                </a:solidFill>
              </a:rPr>
              <a:t>Coquitlam Chinese EFC</a:t>
            </a:r>
            <a:r>
              <a:rPr lang="en-CA" dirty="0" smtClean="0"/>
              <a:t>		</a:t>
            </a:r>
            <a:endParaRPr lang="en-CA" dirty="0"/>
          </a:p>
        </p:txBody>
      </p:sp>
      <p:sp>
        <p:nvSpPr>
          <p:cNvPr id="4" name="TextBox 3"/>
          <p:cNvSpPr txBox="1"/>
          <p:nvPr/>
        </p:nvSpPr>
        <p:spPr>
          <a:xfrm>
            <a:off x="9036422" y="2918375"/>
            <a:ext cx="333487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200" dirty="0" smtClean="0">
                <a:solidFill>
                  <a:srgbClr val="262626"/>
                </a:solidFill>
              </a:rPr>
              <a:t>LPD Church of the Week</a:t>
            </a:r>
            <a:endParaRPr lang="en-CA" sz="2200" dirty="0">
              <a:solidFill>
                <a:srgbClr val="262626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911" y="290698"/>
            <a:ext cx="2806686" cy="1954961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911" y="4504611"/>
            <a:ext cx="2681443" cy="2014230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7" name="TextBox 6"/>
          <p:cNvSpPr txBox="1"/>
          <p:nvPr/>
        </p:nvSpPr>
        <p:spPr>
          <a:xfrm>
            <a:off x="3630707" y="347054"/>
            <a:ext cx="8404411" cy="1785104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CA" sz="2000" dirty="0" smtClean="0">
                <a:solidFill>
                  <a:schemeClr val="bg1"/>
                </a:solidFill>
              </a:rPr>
              <a:t>Praise </a:t>
            </a:r>
            <a:r>
              <a:rPr lang="en-CA" sz="2000" dirty="0">
                <a:solidFill>
                  <a:schemeClr val="bg1"/>
                </a:solidFill>
              </a:rPr>
              <a:t>Items: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dirty="0" smtClean="0">
                <a:solidFill>
                  <a:schemeClr val="bg1"/>
                </a:solidFill>
              </a:rPr>
              <a:t>Thank </a:t>
            </a:r>
            <a:r>
              <a:rPr lang="en-CA" dirty="0">
                <a:solidFill>
                  <a:schemeClr val="bg1"/>
                </a:solidFill>
              </a:rPr>
              <a:t>the Lord for giving us the opportunity to distribute over 600 New Testaments </a:t>
            </a:r>
            <a:r>
              <a:rPr lang="en-CA" dirty="0" smtClean="0">
                <a:solidFill>
                  <a:schemeClr val="bg1"/>
                </a:solidFill>
              </a:rPr>
              <a:t>within </a:t>
            </a:r>
            <a:r>
              <a:rPr lang="en-CA" dirty="0">
                <a:solidFill>
                  <a:schemeClr val="bg1"/>
                </a:solidFill>
              </a:rPr>
              <a:t>the last 6 months through our outreach </a:t>
            </a:r>
            <a:r>
              <a:rPr lang="en-CA" dirty="0" smtClean="0">
                <a:solidFill>
                  <a:schemeClr val="bg1"/>
                </a:solidFill>
              </a:rPr>
              <a:t>programs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dirty="0" smtClean="0">
                <a:solidFill>
                  <a:schemeClr val="bg1"/>
                </a:solidFill>
              </a:rPr>
              <a:t>Praise for the </a:t>
            </a:r>
            <a:r>
              <a:rPr lang="en-CA" dirty="0">
                <a:solidFill>
                  <a:schemeClr val="bg1"/>
                </a:solidFill>
              </a:rPr>
              <a:t>opportunity to witness to the </a:t>
            </a:r>
            <a:r>
              <a:rPr lang="en-CA" dirty="0" smtClean="0">
                <a:solidFill>
                  <a:schemeClr val="bg1"/>
                </a:solidFill>
              </a:rPr>
              <a:t>community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dirty="0" smtClean="0">
                <a:solidFill>
                  <a:schemeClr val="bg1"/>
                </a:solidFill>
              </a:rPr>
              <a:t>Praise for the interest shown by newcomers in Christianity</a:t>
            </a:r>
          </a:p>
          <a:p>
            <a:endParaRPr lang="en-CA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482788" y="4757673"/>
            <a:ext cx="8552330" cy="1785104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CA" dirty="0">
                <a:solidFill>
                  <a:schemeClr val="bg1"/>
                </a:solidFill>
              </a:rPr>
              <a:t> </a:t>
            </a:r>
            <a:r>
              <a:rPr lang="en-CA" sz="2000" dirty="0" smtClean="0">
                <a:solidFill>
                  <a:schemeClr val="bg1"/>
                </a:solidFill>
              </a:rPr>
              <a:t>Prayer Requests:</a:t>
            </a:r>
            <a:endParaRPr lang="en-CA" sz="2000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dirty="0" smtClean="0">
                <a:solidFill>
                  <a:schemeClr val="bg1"/>
                </a:solidFill>
              </a:rPr>
              <a:t>For </a:t>
            </a:r>
            <a:r>
              <a:rPr lang="en-CA" dirty="0">
                <a:solidFill>
                  <a:schemeClr val="bg1"/>
                </a:solidFill>
              </a:rPr>
              <a:t>outreach programs in </a:t>
            </a:r>
            <a:r>
              <a:rPr lang="en-CA" dirty="0" smtClean="0">
                <a:solidFill>
                  <a:schemeClr val="bg1"/>
                </a:solidFill>
              </a:rPr>
              <a:t>the </a:t>
            </a:r>
            <a:r>
              <a:rPr lang="en-CA" dirty="0">
                <a:solidFill>
                  <a:schemeClr val="bg1"/>
                </a:solidFill>
              </a:rPr>
              <a:t>summer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dirty="0" smtClean="0">
                <a:solidFill>
                  <a:schemeClr val="bg1"/>
                </a:solidFill>
              </a:rPr>
              <a:t>Growth </a:t>
            </a:r>
            <a:r>
              <a:rPr lang="en-CA" dirty="0">
                <a:solidFill>
                  <a:schemeClr val="bg1"/>
                </a:solidFill>
              </a:rPr>
              <a:t>of the </a:t>
            </a:r>
            <a:r>
              <a:rPr lang="en-CA" dirty="0" smtClean="0">
                <a:solidFill>
                  <a:schemeClr val="bg1"/>
                </a:solidFill>
              </a:rPr>
              <a:t>English/multicultural </a:t>
            </a:r>
            <a:r>
              <a:rPr lang="en-CA" dirty="0">
                <a:solidFill>
                  <a:schemeClr val="bg1"/>
                </a:solidFill>
              </a:rPr>
              <a:t>ministry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dirty="0" smtClean="0">
                <a:solidFill>
                  <a:schemeClr val="bg1"/>
                </a:solidFill>
              </a:rPr>
              <a:t>For </a:t>
            </a:r>
            <a:r>
              <a:rPr lang="en-CA" dirty="0">
                <a:solidFill>
                  <a:schemeClr val="bg1"/>
                </a:solidFill>
              </a:rPr>
              <a:t>the Lord’s direction and guidance for the English ministry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dirty="0" smtClean="0">
                <a:solidFill>
                  <a:schemeClr val="bg1"/>
                </a:solidFill>
              </a:rPr>
              <a:t>For </a:t>
            </a:r>
            <a:r>
              <a:rPr lang="en-CA" dirty="0">
                <a:solidFill>
                  <a:schemeClr val="bg1"/>
                </a:solidFill>
              </a:rPr>
              <a:t>y</a:t>
            </a:r>
            <a:r>
              <a:rPr lang="en-CA" dirty="0" smtClean="0">
                <a:solidFill>
                  <a:schemeClr val="bg1"/>
                </a:solidFill>
              </a:rPr>
              <a:t>oung </a:t>
            </a:r>
            <a:r>
              <a:rPr lang="en-CA" dirty="0">
                <a:solidFill>
                  <a:schemeClr val="bg1"/>
                </a:solidFill>
              </a:rPr>
              <a:t>adult ministry and discipleship </a:t>
            </a:r>
            <a:r>
              <a:rPr lang="en-CA" dirty="0" smtClean="0">
                <a:solidFill>
                  <a:schemeClr val="bg1"/>
                </a:solidFill>
              </a:rPr>
              <a:t>program</a:t>
            </a:r>
          </a:p>
          <a:p>
            <a:endParaRPr lang="en-CA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1753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6A9C41"/>
      </a:dk2>
      <a:lt2>
        <a:srgbClr val="E7E6E6"/>
      </a:lt2>
      <a:accent1>
        <a:srgbClr val="A7D535"/>
      </a:accent1>
      <a:accent2>
        <a:srgbClr val="EACA4F"/>
      </a:accent2>
      <a:accent3>
        <a:srgbClr val="FD9850"/>
      </a:accent3>
      <a:accent4>
        <a:srgbClr val="F46442"/>
      </a:accent4>
      <a:accent5>
        <a:srgbClr val="54D289"/>
      </a:accent5>
      <a:accent6>
        <a:srgbClr val="6AD8CB"/>
      </a:accent6>
      <a:hlink>
        <a:srgbClr val="CAFB50"/>
      </a:hlink>
      <a:folHlink>
        <a:srgbClr val="DEFF8B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92000"/>
                <a:satMod val="200000"/>
                <a:lumMod val="13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106000"/>
                <a:satMod val="120000"/>
                <a:lumMod val="7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B587E4A9-1405-4B4F-8BC3-512EE08D2EB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TM04033917[[fn=Berlin]]</Template>
  <TotalTime>19</TotalTime>
  <Words>52</Words>
  <Application>Microsoft Office PowerPoint</Application>
  <PresentationFormat>Widescreen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Trebuchet MS</vt:lpstr>
      <vt:lpstr>Berlin</vt:lpstr>
      <vt:lpstr>Coquitlam Chinese EFC 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Coquitlam Chinese EFC</dc:title>
  <dc:creator>LPD office</dc:creator>
  <cp:lastModifiedBy>LPD office</cp:lastModifiedBy>
  <cp:revision>3</cp:revision>
  <dcterms:created xsi:type="dcterms:W3CDTF">2016-05-12T19:55:52Z</dcterms:created>
  <dcterms:modified xsi:type="dcterms:W3CDTF">2016-05-12T20:14:52Z</dcterms:modified>
</cp:coreProperties>
</file>