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D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519" y="2681424"/>
            <a:ext cx="4244287" cy="660173"/>
          </a:xfrm>
        </p:spPr>
        <p:txBody>
          <a:bodyPr>
            <a:normAutofit fontScale="90000"/>
          </a:bodyPr>
          <a:lstStyle/>
          <a:p>
            <a:pPr algn="l"/>
            <a:r>
              <a:rPr lang="en-CA" b="1" dirty="0" smtClean="0"/>
              <a:t>Grace </a:t>
            </a:r>
            <a:r>
              <a:rPr lang="en-CA" b="1" dirty="0" err="1" smtClean="0"/>
              <a:t>efc</a:t>
            </a:r>
            <a:endParaRPr lang="en-CA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2048" y="3502421"/>
            <a:ext cx="4140503" cy="420978"/>
          </a:xfrm>
        </p:spPr>
        <p:txBody>
          <a:bodyPr>
            <a:noAutofit/>
          </a:bodyPr>
          <a:lstStyle/>
          <a:p>
            <a:r>
              <a:rPr lang="en-CA" sz="2400" b="1" cap="all" dirty="0" err="1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</a:t>
            </a:r>
            <a:r>
              <a:rPr lang="en-CA" sz="2400" b="1" cap="all" dirty="0" err="1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pd</a:t>
            </a:r>
            <a:r>
              <a:rPr lang="en-CA" sz="2400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church of the week</a:t>
            </a:r>
            <a:endParaRPr lang="en-CA" sz="2400" b="1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9" y="393252"/>
            <a:ext cx="2894008" cy="162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25" y="402197"/>
            <a:ext cx="2894008" cy="1625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" y="4385442"/>
            <a:ext cx="2894008" cy="1625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72" y="440031"/>
            <a:ext cx="4318437" cy="157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10527" y="4587311"/>
            <a:ext cx="5830133" cy="1815882"/>
          </a:xfrm>
          <a:prstGeom prst="rect">
            <a:avLst/>
          </a:prstGeom>
          <a:noFill/>
          <a:ln w="38100">
            <a:solidFill>
              <a:srgbClr val="5AD0B8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b="1" i="1" dirty="0">
                <a:ln>
                  <a:solidFill>
                    <a:schemeClr val="tx1"/>
                  </a:solidFill>
                </a:ln>
              </a:rPr>
              <a:t>Praise </a:t>
            </a:r>
            <a:r>
              <a:rPr lang="en-CA" sz="1600" b="1" i="1" dirty="0" smtClean="0">
                <a:ln>
                  <a:solidFill>
                    <a:schemeClr val="tx1"/>
                  </a:solidFill>
                </a:ln>
              </a:rPr>
              <a:t>points:</a:t>
            </a:r>
            <a:r>
              <a:rPr lang="en-CA" sz="1600" i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CA" sz="1600" i="1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CA" sz="1600" dirty="0" smtClean="0">
                <a:ln>
                  <a:solidFill>
                    <a:schemeClr val="tx1"/>
                  </a:solidFill>
                </a:ln>
              </a:rPr>
              <a:t>Praise that God’s grace </a:t>
            </a:r>
            <a:r>
              <a:rPr lang="en-CA" sz="1600" smtClean="0">
                <a:ln>
                  <a:solidFill>
                    <a:schemeClr val="tx1"/>
                  </a:solidFill>
                </a:ln>
              </a:rPr>
              <a:t>has been sufficient </a:t>
            </a:r>
            <a:r>
              <a:rPr lang="en-CA" sz="1600" dirty="0">
                <a:ln>
                  <a:solidFill>
                    <a:schemeClr val="tx1"/>
                  </a:solidFill>
                </a:ln>
              </a:rPr>
              <a:t>for the past four years.</a:t>
            </a:r>
          </a:p>
          <a:p>
            <a:r>
              <a:rPr lang="en-CA" sz="1600" dirty="0">
                <a:ln>
                  <a:solidFill>
                    <a:schemeClr val="tx1"/>
                  </a:solidFill>
                </a:ln>
              </a:rPr>
              <a:t>Praise for the Kamloops Chinese EFC brothers and sisters coming to Richmond to worship with us.</a:t>
            </a:r>
          </a:p>
          <a:p>
            <a:r>
              <a:rPr lang="en-CA" sz="1600" dirty="0">
                <a:ln>
                  <a:solidFill>
                    <a:schemeClr val="tx1"/>
                  </a:solidFill>
                </a:ln>
              </a:rPr>
              <a:t>Praise for new visitors and new believers coming to GEFC each week. </a:t>
            </a:r>
          </a:p>
          <a:p>
            <a:r>
              <a:rPr lang="en-CA" sz="1600" dirty="0">
                <a:ln>
                  <a:solidFill>
                    <a:schemeClr val="tx1"/>
                  </a:solidFill>
                </a:ln>
              </a:rPr>
              <a:t>Praise for the joy, unity and participation of the members</a:t>
            </a:r>
            <a:r>
              <a:rPr lang="en-CA" sz="1600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en-CA" sz="1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048" y="2024951"/>
            <a:ext cx="324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4</a:t>
            </a:r>
            <a:r>
              <a:rPr lang="en-CA" baseline="30000" dirty="0" smtClean="0"/>
              <a:t>th</a:t>
            </a:r>
            <a:r>
              <a:rPr lang="en-CA" dirty="0" smtClean="0"/>
              <a:t> Anniversary Celebration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9023479" y="2050581"/>
            <a:ext cx="277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Kamloops CEFC visit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673519" y="6011089"/>
            <a:ext cx="332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 TWU Student Leads Service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5031067" y="2057682"/>
            <a:ext cx="304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Members Meeting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5623624" y="2609535"/>
            <a:ext cx="5203937" cy="1569660"/>
          </a:xfrm>
          <a:prstGeom prst="rect">
            <a:avLst/>
          </a:prstGeom>
          <a:noFill/>
          <a:ln w="38100">
            <a:solidFill>
              <a:srgbClr val="5AD0B8"/>
            </a:solidFill>
          </a:ln>
        </p:spPr>
        <p:txBody>
          <a:bodyPr wrap="square" rtlCol="0">
            <a:spAutoFit/>
          </a:bodyPr>
          <a:lstStyle/>
          <a:p>
            <a:endParaRPr lang="en-CA" sz="1600" b="1" i="1" dirty="0" smtClean="0">
              <a:ln>
                <a:solidFill>
                  <a:schemeClr val="tx1"/>
                </a:solidFill>
              </a:ln>
            </a:endParaRPr>
          </a:p>
          <a:p>
            <a:r>
              <a:rPr lang="en-CA" sz="1600" b="1" i="1" dirty="0" smtClean="0">
                <a:ln>
                  <a:solidFill>
                    <a:schemeClr val="tx1"/>
                  </a:solidFill>
                </a:ln>
              </a:rPr>
              <a:t>Prayer </a:t>
            </a:r>
            <a:r>
              <a:rPr lang="en-CA" sz="1600" b="1" i="1" dirty="0">
                <a:ln>
                  <a:solidFill>
                    <a:schemeClr val="tx1"/>
                  </a:solidFill>
                </a:ln>
              </a:rPr>
              <a:t>requests:  </a:t>
            </a:r>
            <a:r>
              <a:rPr lang="en-CA" sz="1600" dirty="0">
                <a:ln>
                  <a:solidFill>
                    <a:schemeClr val="tx1"/>
                  </a:solidFill>
                </a:ln>
              </a:rPr>
              <a:t>Pray for the wisdom, oneness and </a:t>
            </a:r>
            <a:r>
              <a:rPr lang="en-CA" sz="1600" dirty="0">
                <a:ln>
                  <a:solidFill>
                    <a:schemeClr val="tx1"/>
                  </a:solidFill>
                </a:ln>
              </a:rPr>
              <a:t>discernment of leaders.</a:t>
            </a:r>
          </a:p>
          <a:p>
            <a:r>
              <a:rPr lang="en-CA" sz="1600" dirty="0">
                <a:ln>
                  <a:solidFill>
                    <a:schemeClr val="tx1"/>
                  </a:solidFill>
                </a:ln>
              </a:rPr>
              <a:t>Pray for the development of the </a:t>
            </a:r>
            <a:r>
              <a:rPr lang="en-CA" sz="1600" dirty="0" smtClean="0">
                <a:ln>
                  <a:solidFill>
                    <a:schemeClr val="tx1"/>
                  </a:solidFill>
                </a:ln>
              </a:rPr>
              <a:t>Children’s </a:t>
            </a:r>
            <a:r>
              <a:rPr lang="en-CA" sz="1600" dirty="0">
                <a:ln>
                  <a:solidFill>
                    <a:schemeClr val="tx1"/>
                  </a:solidFill>
                </a:ln>
              </a:rPr>
              <a:t>Ministry.</a:t>
            </a:r>
          </a:p>
          <a:p>
            <a:r>
              <a:rPr lang="en-CA" sz="1600" dirty="0">
                <a:ln>
                  <a:solidFill>
                    <a:schemeClr val="tx1"/>
                  </a:solidFill>
                </a:ln>
              </a:rPr>
              <a:t>Pray for the growth and maturity of GEFC</a:t>
            </a:r>
            <a:r>
              <a:rPr lang="en-CA" sz="1600" dirty="0" smtClean="0">
                <a:ln>
                  <a:solidFill>
                    <a:schemeClr val="tx1"/>
                  </a:solidFill>
                </a:ln>
              </a:rPr>
              <a:t>.</a:t>
            </a:r>
          </a:p>
          <a:p>
            <a:endParaRPr lang="en-CA" sz="16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913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34</TotalTime>
  <Words>110</Words>
  <Application>Microsoft Office PowerPoint</Application>
  <PresentationFormat>Widescreen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Century Gothic</vt:lpstr>
      <vt:lpstr>Mesh</vt:lpstr>
      <vt:lpstr>Grace efc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efc</dc:title>
  <dc:creator>LPD office</dc:creator>
  <cp:lastModifiedBy>LPD office</cp:lastModifiedBy>
  <cp:revision>4</cp:revision>
  <dcterms:created xsi:type="dcterms:W3CDTF">2016-04-28T19:00:31Z</dcterms:created>
  <dcterms:modified xsi:type="dcterms:W3CDTF">2016-04-28T19:34:43Z</dcterms:modified>
</cp:coreProperties>
</file>