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341" r:id="rId3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8024" autoAdjust="0"/>
  </p:normalViewPr>
  <p:slideViewPr>
    <p:cSldViewPr>
      <p:cViewPr varScale="1">
        <p:scale>
          <a:sx n="71" d="100"/>
          <a:sy n="71" d="100"/>
        </p:scale>
        <p:origin x="12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5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1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5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eaLnBrk="1" latinLnBrk="0" hangingPunct="1">
              <a:defRPr kumimoji="0" lang="en-US" dirty="0"/>
            </a:lvl1pPr>
            <a:extLst/>
          </a:lstStyle>
          <a:p>
            <a:r>
              <a:rPr kumimoji="0" lang="en-US" dirty="0" smtClean="0"/>
              <a:t>Click to add photo album title</a:t>
            </a:r>
            <a:endParaRPr kumimoji="0"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date and other details</a:t>
            </a:r>
            <a:endParaRPr kumimoji="0"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eaLnBrk="1" latinLnBrk="0" hangingPunct="1">
              <a:spcBef>
                <a:spcPct val="20000"/>
              </a:spcBef>
              <a:buFontTx/>
              <a:buNone/>
              <a:defRPr kumimoji="0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eaLnBrk="1" latinLnBrk="0" hangingPunct="1">
              <a:buFontTx/>
              <a:buNone/>
              <a:defRPr kumimoji="0" sz="16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sz="2400" baseline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sz="1800" i="0"/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kumimoji="0" lang="en-US" smtClean="0"/>
              <a:pPr/>
              <a:t>4/14/2016</a:t>
            </a:fld>
            <a:endParaRPr kumimoji="0" 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kumimoji="0" lang="en-US" i="0" dirty="0" smtClean="0"/>
              <a:t>Click icon</a:t>
            </a:r>
            <a:r>
              <a:rPr kumimoji="0" lang="en-US" i="0" baseline="0" dirty="0" smtClean="0"/>
              <a:t> to add </a:t>
            </a:r>
            <a:r>
              <a:rPr kumimoji="0" lang="en-US" i="0" dirty="0" smtClean="0"/>
              <a:t>full page picture</a:t>
            </a:r>
            <a:endParaRPr kumimoji="0" lang="en-US" i="0" baseline="0" dirty="0" smtClean="0"/>
          </a:p>
          <a:p>
            <a:pPr marL="0" marR="0" indent="0" algn="ctr">
              <a:buFontTx/>
              <a:buNone/>
            </a:pPr>
            <a:endParaRPr kumimoji="0" lang="en-US" i="0" dirty="0" smtClean="0"/>
          </a:p>
          <a:p>
            <a:pPr algn="ctr">
              <a:buFontTx/>
              <a:buNone/>
            </a:pPr>
            <a:endParaRPr kumimoji="0" lang="en-US" i="0" dirty="0" smtClean="0"/>
          </a:p>
          <a:p>
            <a:pPr algn="ctr">
              <a:buFontTx/>
              <a:buNone/>
            </a:pPr>
            <a:endParaRPr kumimoji="0" lang="en-US" i="0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eaLnBrk="1" latinLnBrk="0" hangingPunct="1">
              <a:defRPr kumimoji="0" baseline="0"/>
            </a:lvl1pPr>
            <a:extLst/>
          </a:lstStyle>
          <a:p>
            <a:r>
              <a:rPr kumimoji="0" lang="en-US" dirty="0" smtClean="0"/>
              <a:t>Click to add section title</a:t>
            </a:r>
            <a:endParaRPr kumimoji="0"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eaLnBrk="1" latinLnBrk="0" hangingPunct="1">
              <a:buFontTx/>
              <a:buNone/>
              <a:defRPr kumimoji="0" sz="1800"/>
            </a:lvl1pPr>
            <a:extLst/>
          </a:lstStyle>
          <a:p>
            <a:pPr lvl="0"/>
            <a:r>
              <a:rPr kumimoji="0" lang="en-US" dirty="0" smtClean="0"/>
              <a:t>Click to add subtitle</a:t>
            </a:r>
            <a:endParaRPr kumimoji="0"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eaLnBrk="1" latinLnBrk="1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kumimoji="0" lang="en-US" dirty="0" smtClean="0"/>
              <a:t>Click to add caption</a:t>
            </a:r>
            <a:endParaRPr kumimoji="0"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pPr eaLnBrk="1" latinLnBrk="1" hangingPunct="1"/>
            <a:r>
              <a:rPr kumimoji="0" lang="en-US" smtClean="0"/>
              <a:t>Click to edit Master title style</a:t>
            </a:r>
            <a:endParaRPr kumimoji="0" lang="en-US" smtClean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kumimoji="0" lang="en-US" sz="1200" smtClean="0">
                <a:solidFill>
                  <a:schemeClr val="tx2"/>
                </a:solidFill>
              </a:rPr>
              <a:pPr/>
              <a:t>4/14/2016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kumimoji="0" lang="en-US" sz="1200" smtClean="0">
                <a:solidFill>
                  <a:schemeClr val="tx2"/>
                </a:solidFill>
              </a:rPr>
              <a:pPr algn="r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9301" y="73959"/>
            <a:ext cx="7781730" cy="664293"/>
          </a:xfrm>
        </p:spPr>
        <p:txBody>
          <a:bodyPr/>
          <a:lstStyle>
            <a:extLst/>
          </a:lstStyle>
          <a:p>
            <a:r>
              <a:rPr lang="en-US" dirty="0" smtClean="0"/>
              <a:t>Mountain view church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4"/>
          </p:nvPr>
        </p:nvSpPr>
        <p:spPr>
          <a:xfrm>
            <a:off x="755052" y="855171"/>
            <a:ext cx="2880320" cy="326305"/>
          </a:xfrm>
        </p:spPr>
        <p:txBody>
          <a:bodyPr/>
          <a:lstStyle>
            <a:extLst/>
          </a:lstStyle>
          <a:p>
            <a:pPr marL="0" indent="0"/>
            <a:r>
              <a:rPr lang="en-US" dirty="0" smtClean="0"/>
              <a:t>LPD Church of the Week</a:t>
            </a:r>
            <a:endParaRPr lang="en-US" dirty="0" smtClean="0"/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2" r="20732"/>
          <a:stretch>
            <a:fillRect/>
          </a:stretch>
        </p:blipFill>
        <p:spPr>
          <a:xfrm>
            <a:off x="799749" y="1624702"/>
            <a:ext cx="2286000" cy="2286000"/>
          </a:xfrm>
        </p:spPr>
      </p:pic>
      <p:pic>
        <p:nvPicPr>
          <p:cNvPr id="12" name="Picture Placeholder 11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3481309" y="1624702"/>
            <a:ext cx="2286000" cy="2286000"/>
          </a:xfrm>
        </p:spPr>
      </p:pic>
      <p:pic>
        <p:nvPicPr>
          <p:cNvPr id="14" name="Picture Placeholder 13"/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>
          <a:xfrm>
            <a:off x="6162869" y="1624702"/>
            <a:ext cx="2286000" cy="2286000"/>
          </a:xfrm>
        </p:spPr>
      </p:pic>
      <p:sp>
        <p:nvSpPr>
          <p:cNvPr id="15" name="TextBox 14"/>
          <p:cNvSpPr txBox="1"/>
          <p:nvPr/>
        </p:nvSpPr>
        <p:spPr>
          <a:xfrm>
            <a:off x="786338" y="4293096"/>
            <a:ext cx="7644693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endParaRPr lang="en-CA" sz="1600" b="1" i="1" dirty="0" smtClean="0"/>
          </a:p>
          <a:p>
            <a:pPr lvl="0"/>
            <a:r>
              <a:rPr lang="en-CA" sz="1600" b="1" i="1" dirty="0" smtClean="0"/>
              <a:t>Praise Points:  </a:t>
            </a:r>
            <a:r>
              <a:rPr lang="en-CA" sz="1600" dirty="0" smtClean="0"/>
              <a:t>Praise </a:t>
            </a:r>
            <a:r>
              <a:rPr lang="en-CA" sz="1600" dirty="0"/>
              <a:t>God for our new Youth </a:t>
            </a:r>
            <a:r>
              <a:rPr lang="en-CA" sz="1600" dirty="0" smtClean="0"/>
              <a:t>Pastor, Will Burgess</a:t>
            </a:r>
            <a:endParaRPr lang="en-CA" sz="1600" dirty="0"/>
          </a:p>
          <a:p>
            <a:pPr lvl="0"/>
            <a:r>
              <a:rPr lang="en-CA" sz="1600" dirty="0"/>
              <a:t>Thank you for new members</a:t>
            </a:r>
          </a:p>
          <a:p>
            <a:pPr lvl="0"/>
            <a:r>
              <a:rPr lang="en-CA" sz="1600" dirty="0"/>
              <a:t>Praise God for an awesome Men’s retreat in partnership with Abby Free </a:t>
            </a:r>
            <a:r>
              <a:rPr lang="en-CA" sz="1600" dirty="0" smtClean="0"/>
              <a:t>EFC</a:t>
            </a:r>
            <a:endParaRPr lang="en-CA" sz="1600" dirty="0"/>
          </a:p>
          <a:p>
            <a:pPr lvl="0"/>
            <a:r>
              <a:rPr lang="en-CA" sz="1600" dirty="0"/>
              <a:t>Thank you for the desire for God’s Word and Holy living in our Church</a:t>
            </a:r>
          </a:p>
          <a:p>
            <a:r>
              <a:rPr lang="en-CA" sz="1600" dirty="0"/>
              <a:t> </a:t>
            </a:r>
            <a:r>
              <a:rPr lang="en-CA" sz="1600" b="1" i="1" dirty="0" smtClean="0"/>
              <a:t>Prayer Requests:   </a:t>
            </a:r>
            <a:r>
              <a:rPr lang="en-CA" sz="1600" dirty="0" smtClean="0"/>
              <a:t>New </a:t>
            </a:r>
            <a:r>
              <a:rPr lang="en-CA" sz="1600" dirty="0"/>
              <a:t>Church </a:t>
            </a:r>
            <a:r>
              <a:rPr lang="en-CA" sz="1600" dirty="0" smtClean="0"/>
              <a:t>building/Office </a:t>
            </a:r>
            <a:r>
              <a:rPr lang="en-CA" sz="1600" dirty="0"/>
              <a:t>space</a:t>
            </a:r>
          </a:p>
          <a:p>
            <a:pPr lvl="0"/>
            <a:r>
              <a:rPr lang="en-CA" sz="1600" dirty="0"/>
              <a:t>Greater hunger for the Spirit of God in everyday life</a:t>
            </a:r>
          </a:p>
          <a:p>
            <a:pPr lvl="0"/>
            <a:r>
              <a:rPr lang="en-CA" sz="1600" dirty="0"/>
              <a:t>Greater impact on our community for </a:t>
            </a:r>
            <a:r>
              <a:rPr lang="en-CA" sz="1600" dirty="0" smtClean="0"/>
              <a:t>Jesus</a:t>
            </a:r>
          </a:p>
          <a:p>
            <a:pPr lvl="0"/>
            <a:endParaRPr lang="en-CA" sz="1600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Photo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808E35-83D1-48E3-A75A-CC31CF5530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</Template>
  <TotalTime>0</TotalTime>
  <Words>54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Century Schoolbook</vt:lpstr>
      <vt:lpstr>ClassicPhotoAlbum</vt:lpstr>
      <vt:lpstr>Mountain view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2016-04-14T16:52:22Z</dcterms:created>
  <dcterms:modified xsi:type="dcterms:W3CDTF">2016-04-14T17:13:52Z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TC101769239990</vt:lpwstr>
  </property>
</Properties>
</file>