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3/3/2016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3/3/2016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3/3/2016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3/3/2016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3/3/2016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3/3/2016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3/3/2016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3/3/2016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3/3/2016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3/3/2016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3/3/2016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3/3/2016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/>
              <a:pPr/>
              <a:t>3/3/2016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43" y="622216"/>
            <a:ext cx="11359665" cy="644769"/>
          </a:xfrm>
        </p:spPr>
        <p:txBody>
          <a:bodyPr>
            <a:noAutofit/>
          </a:bodyPr>
          <a:lstStyle/>
          <a:p>
            <a:r>
              <a:rPr lang="en-US" sz="6000" dirty="0" smtClean="0"/>
              <a:t>White Rock Community Church</a:t>
            </a:r>
            <a:endParaRPr lang="en-US" sz="6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4023" y="1266985"/>
            <a:ext cx="3377133" cy="44458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LPD Church of the Week</a:t>
            </a:r>
            <a:endParaRPr lang="en-US" sz="2000" dirty="0"/>
          </a:p>
        </p:txBody>
      </p:sp>
      <p:pic>
        <p:nvPicPr>
          <p:cNvPr id="7" name="Picture Placeholder 6" descr="Closeup of flower, starfish and shells on white sand" title="Sample Beach Picture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643" y="2028987"/>
            <a:ext cx="4983895" cy="33225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096001" y="2105235"/>
            <a:ext cx="574430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A </a:t>
            </a:r>
            <a:r>
              <a:rPr lang="en-CA" sz="2000" b="1" dirty="0"/>
              <a:t>big thank you to White Rock Community Church for hosting our LPD Conference on March 4,5</a:t>
            </a:r>
            <a:r>
              <a:rPr lang="en-CA" sz="2000" b="1" dirty="0" smtClean="0"/>
              <a:t>.</a:t>
            </a:r>
          </a:p>
          <a:p>
            <a:pPr algn="ctr"/>
            <a:endParaRPr lang="en-CA" sz="2000" b="1" dirty="0"/>
          </a:p>
          <a:p>
            <a:pPr algn="ctr"/>
            <a:r>
              <a:rPr lang="en-CA" sz="2000" i="1" dirty="0"/>
              <a:t>Thanks to Pastor Steve Doerksen (Jodie), </a:t>
            </a:r>
            <a:endParaRPr lang="en-CA" sz="2000" i="1" dirty="0" smtClean="0"/>
          </a:p>
          <a:p>
            <a:pPr algn="ctr"/>
            <a:r>
              <a:rPr lang="en-CA" sz="2000" i="1" dirty="0" smtClean="0"/>
              <a:t>Pastor </a:t>
            </a:r>
            <a:r>
              <a:rPr lang="en-CA" sz="2000" i="1" dirty="0"/>
              <a:t>Ken Strom (Nova), </a:t>
            </a:r>
            <a:endParaRPr lang="en-CA" sz="2000" i="1" dirty="0" smtClean="0"/>
          </a:p>
          <a:p>
            <a:pPr algn="ctr"/>
            <a:r>
              <a:rPr lang="en-CA" sz="2000" i="1" dirty="0" smtClean="0"/>
              <a:t>Pastor </a:t>
            </a:r>
            <a:r>
              <a:rPr lang="en-CA" sz="2000" i="1" dirty="0"/>
              <a:t>Orin Saunders (Christy), </a:t>
            </a:r>
            <a:endParaRPr lang="en-CA" sz="2000" i="1" dirty="0" smtClean="0"/>
          </a:p>
          <a:p>
            <a:pPr algn="ctr"/>
            <a:r>
              <a:rPr lang="en-CA" sz="2000" i="1" dirty="0" smtClean="0"/>
              <a:t>Worship </a:t>
            </a:r>
            <a:r>
              <a:rPr lang="en-CA" sz="2000" i="1" dirty="0"/>
              <a:t>Director Tennyson Vaughn (Angela), and the entire WRCC church family</a:t>
            </a:r>
          </a:p>
          <a:p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36188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7E3C02-E47E-4702-8BC9-1082997D9C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0</TotalTime>
  <Words>60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Georgia</vt:lpstr>
      <vt:lpstr>Ocean 16x9</vt:lpstr>
      <vt:lpstr>White Rock Community Church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2016-03-03T14:17:40Z</dcterms:created>
  <dcterms:modified xsi:type="dcterms:W3CDTF">2016-03-03T15:55:59Z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