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4"/>
  </p:notesMasterIdLst>
  <p:handoutMasterIdLst>
    <p:handoutMasterId r:id="rId5"/>
  </p:handoutMasterIdLst>
  <p:sldIdLst>
    <p:sldId id="273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120" y="-84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4" d="100"/>
          <a:sy n="64" d="100"/>
        </p:scale>
        <p:origin x="196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t>3/10/2016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t>3/10/2016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>
          <a:gsLst>
            <a:gs pos="100000">
              <a:schemeClr val="accent1">
                <a:lumMod val="20000"/>
                <a:lumOff val="80000"/>
                <a:alpha val="86000"/>
              </a:schemeClr>
            </a:gs>
            <a:gs pos="42000">
              <a:schemeClr val="bg1">
                <a:alpha val="40000"/>
              </a:schemeClr>
            </a:gs>
            <a:gs pos="0">
              <a:schemeClr val="accent1">
                <a:lumMod val="20000"/>
                <a:lumOff val="80000"/>
                <a:alpha val="85000"/>
              </a:schemeClr>
            </a:gs>
            <a:gs pos="75000">
              <a:schemeClr val="bg1">
                <a:alpha val="4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 bwMode="white">
          <a:xfrm>
            <a:off x="0" y="0"/>
            <a:ext cx="12188952" cy="6858000"/>
          </a:xfrm>
          <a:prstGeom prst="rect">
            <a:avLst/>
          </a:prstGeom>
          <a:solidFill>
            <a:schemeClr val="accent1">
              <a:alpha val="2196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0" name="Rectangle 19"/>
          <p:cNvSpPr/>
          <p:nvPr/>
        </p:nvSpPr>
        <p:spPr bwMode="white">
          <a:xfrm>
            <a:off x="0" y="0"/>
            <a:ext cx="12188952" cy="68580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lumMod val="40000"/>
                  <a:lumOff val="60000"/>
                  <a:alpha val="35000"/>
                </a:schemeClr>
              </a:gs>
              <a:gs pos="0">
                <a:schemeClr val="bg1">
                  <a:alpha val="4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6" name="Group 5"/>
          <p:cNvGrpSpPr/>
          <p:nvPr/>
        </p:nvGrpSpPr>
        <p:grpSpPr>
          <a:xfrm>
            <a:off x="0" y="0"/>
            <a:ext cx="12188825" cy="713232"/>
            <a:chOff x="0" y="0"/>
            <a:chExt cx="12188825" cy="713232"/>
          </a:xfrm>
        </p:grpSpPr>
        <p:sp>
          <p:nvSpPr>
            <p:cNvPr id="7" name="Rectangle 6"/>
            <p:cNvSpPr/>
            <p:nvPr/>
          </p:nvSpPr>
          <p:spPr>
            <a:xfrm flipV="1">
              <a:off x="0" y="73152"/>
              <a:ext cx="12188825" cy="640080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0" y="0"/>
            <a:ext cx="713232" cy="6858000"/>
            <a:chOff x="0" y="0"/>
            <a:chExt cx="713232" cy="6858000"/>
          </a:xfrm>
        </p:grpSpPr>
        <p:sp>
          <p:nvSpPr>
            <p:cNvPr id="12" name="Rectangle 11"/>
            <p:cNvSpPr/>
            <p:nvPr/>
          </p:nvSpPr>
          <p:spPr>
            <a:xfrm flipH="1">
              <a:off x="73152" y="0"/>
              <a:ext cx="640080" cy="6858000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 flipH="1">
              <a:off x="0" y="0"/>
              <a:ext cx="202718" cy="68580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22" name="Group 21"/>
          <p:cNvGrpSpPr/>
          <p:nvPr/>
        </p:nvGrpSpPr>
        <p:grpSpPr>
          <a:xfrm rot="10800000">
            <a:off x="11478768" y="0"/>
            <a:ext cx="713232" cy="6858000"/>
            <a:chOff x="0" y="0"/>
            <a:chExt cx="713232" cy="6858000"/>
          </a:xfrm>
        </p:grpSpPr>
        <p:sp>
          <p:nvSpPr>
            <p:cNvPr id="23" name="Rectangle 22"/>
            <p:cNvSpPr/>
            <p:nvPr/>
          </p:nvSpPr>
          <p:spPr>
            <a:xfrm flipH="1">
              <a:off x="73152" y="0"/>
              <a:ext cx="640080" cy="6858000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4" name="Rectangle 23"/>
            <p:cNvSpPr/>
            <p:nvPr/>
          </p:nvSpPr>
          <p:spPr>
            <a:xfrm flipH="1">
              <a:off x="0" y="0"/>
              <a:ext cx="202718" cy="68580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7" name="Group 16"/>
          <p:cNvGrpSpPr/>
          <p:nvPr/>
        </p:nvGrpSpPr>
        <p:grpSpPr>
          <a:xfrm flipV="1">
            <a:off x="0" y="6144768"/>
            <a:ext cx="12188825" cy="713232"/>
            <a:chOff x="0" y="0"/>
            <a:chExt cx="12188825" cy="713232"/>
          </a:xfrm>
        </p:grpSpPr>
        <p:sp>
          <p:nvSpPr>
            <p:cNvPr id="18" name="Rectangle 17"/>
            <p:cNvSpPr/>
            <p:nvPr/>
          </p:nvSpPr>
          <p:spPr>
            <a:xfrm flipV="1">
              <a:off x="0" y="73152"/>
              <a:ext cx="12188825" cy="640080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2520" y="1188720"/>
            <a:ext cx="9966960" cy="2514600"/>
          </a:xfrm>
        </p:spPr>
        <p:txBody>
          <a:bodyPr anchor="b">
            <a:noAutofit/>
          </a:bodyPr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2520" y="3749040"/>
            <a:ext cx="9966960" cy="9144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400" cap="all" baseline="0"/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3/10/2016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3/10/2016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3/10/2016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 bwMode="white">
          <a:xfrm>
            <a:off x="0" y="0"/>
            <a:ext cx="12188952" cy="6858000"/>
          </a:xfrm>
          <a:prstGeom prst="rect">
            <a:avLst/>
          </a:prstGeom>
          <a:solidFill>
            <a:schemeClr val="accent1">
              <a:alpha val="2196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Rectangle 14"/>
          <p:cNvSpPr/>
          <p:nvPr/>
        </p:nvSpPr>
        <p:spPr bwMode="white">
          <a:xfrm>
            <a:off x="0" y="0"/>
            <a:ext cx="12188952" cy="68580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lumMod val="40000"/>
                  <a:lumOff val="60000"/>
                  <a:alpha val="35000"/>
                </a:schemeClr>
              </a:gs>
              <a:gs pos="0">
                <a:schemeClr val="bg1">
                  <a:alpha val="4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 flipV="1">
            <a:off x="0" y="6309360"/>
            <a:ext cx="12188825" cy="548640"/>
            <a:chOff x="0" y="0"/>
            <a:chExt cx="12188825" cy="713232"/>
          </a:xfrm>
        </p:grpSpPr>
        <p:sp>
          <p:nvSpPr>
            <p:cNvPr id="9" name="Rectangle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6736" y="0"/>
            <a:ext cx="12188825" cy="548640"/>
            <a:chOff x="0" y="0"/>
            <a:chExt cx="12188825" cy="713232"/>
          </a:xfrm>
        </p:grpSpPr>
        <p:sp>
          <p:nvSpPr>
            <p:cNvPr id="12" name="Rectangle 11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3/10/2016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520" y="1188720"/>
            <a:ext cx="9966960" cy="2514600"/>
          </a:xfrm>
        </p:spPr>
        <p:txBody>
          <a:bodyPr anchor="b">
            <a:normAutofit/>
          </a:bodyPr>
          <a:lstStyle>
            <a:lvl1pPr algn="ctr">
              <a:defRPr sz="5400" b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2520" y="3749040"/>
            <a:ext cx="9966960" cy="914400"/>
          </a:xfrm>
        </p:spPr>
        <p:txBody>
          <a:bodyPr anchor="t"/>
          <a:lstStyle>
            <a:lvl1pPr marL="0" indent="0" algn="ctr">
              <a:spcBef>
                <a:spcPts val="0"/>
              </a:spcBef>
              <a:buNone/>
              <a:defRPr sz="20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1120" y="1673352"/>
            <a:ext cx="4572000" cy="4343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80" y="1673352"/>
            <a:ext cx="4572000" cy="4343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9FD0-C37A-4F50-8F3B-5FA0D9D0B42F}" type="datetimeFigureOut">
              <a:rPr lang="en-US"/>
              <a:t>3/10/2016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EF73-9DB8-4763-865F-2F88181A473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23056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600200"/>
            <a:ext cx="4572000" cy="758952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1120" y="2441448"/>
            <a:ext cx="4572000" cy="358444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8880" y="1600200"/>
            <a:ext cx="4572000" cy="758952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8880" y="2441448"/>
            <a:ext cx="4572000" cy="358444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3/10/2016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3/10/2016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0" y="0"/>
            <a:ext cx="12188952" cy="6858000"/>
          </a:xfrm>
          <a:prstGeom prst="rect">
            <a:avLst/>
          </a:prstGeom>
          <a:solidFill>
            <a:schemeClr val="accent1">
              <a:alpha val="2196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" name="Rectangle 5"/>
          <p:cNvSpPr/>
          <p:nvPr/>
        </p:nvSpPr>
        <p:spPr bwMode="white">
          <a:xfrm>
            <a:off x="0" y="0"/>
            <a:ext cx="12188952" cy="68580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lumMod val="40000"/>
                  <a:lumOff val="60000"/>
                  <a:alpha val="35000"/>
                </a:schemeClr>
              </a:gs>
              <a:gs pos="0">
                <a:schemeClr val="bg1">
                  <a:alpha val="4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3/10/2016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white">
          <a:xfrm>
            <a:off x="0" y="0"/>
            <a:ext cx="12188952" cy="6858000"/>
          </a:xfrm>
          <a:prstGeom prst="rect">
            <a:avLst/>
          </a:prstGeom>
          <a:solidFill>
            <a:schemeClr val="accent1">
              <a:alpha val="2196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 bwMode="white">
          <a:xfrm>
            <a:off x="0" y="0"/>
            <a:ext cx="12188952" cy="68580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lumMod val="40000"/>
                  <a:lumOff val="60000"/>
                  <a:alpha val="35000"/>
                </a:schemeClr>
              </a:gs>
              <a:gs pos="0">
                <a:schemeClr val="bg1">
                  <a:alpha val="4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0" y="0"/>
            <a:ext cx="12188825" cy="548640"/>
            <a:chOff x="0" y="0"/>
            <a:chExt cx="12188825" cy="713232"/>
          </a:xfrm>
        </p:grpSpPr>
        <p:sp>
          <p:nvSpPr>
            <p:cNvPr id="9" name="Rectangle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160" y="1828800"/>
            <a:ext cx="365760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40" y="1005840"/>
            <a:ext cx="72237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160" y="4206240"/>
            <a:ext cx="3657600" cy="164592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3/10/2016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 bwMode="white">
          <a:xfrm>
            <a:off x="0" y="0"/>
            <a:ext cx="12188952" cy="6858000"/>
          </a:xfrm>
          <a:prstGeom prst="rect">
            <a:avLst/>
          </a:prstGeom>
          <a:solidFill>
            <a:schemeClr val="accent1">
              <a:alpha val="2196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1" name="Rectangle 20"/>
          <p:cNvSpPr/>
          <p:nvPr/>
        </p:nvSpPr>
        <p:spPr bwMode="white">
          <a:xfrm>
            <a:off x="0" y="0"/>
            <a:ext cx="12188952" cy="68580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lumMod val="40000"/>
                  <a:lumOff val="60000"/>
                  <a:alpha val="35000"/>
                </a:schemeClr>
              </a:gs>
              <a:gs pos="0">
                <a:schemeClr val="bg1">
                  <a:alpha val="4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160" y="1828800"/>
            <a:ext cx="365760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640" y="548640"/>
            <a:ext cx="6675120" cy="576072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160" y="4206240"/>
            <a:ext cx="3657600" cy="164592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3/10/2016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0" y="0"/>
            <a:ext cx="7772400" cy="548640"/>
            <a:chOff x="0" y="0"/>
            <a:chExt cx="12188825" cy="713232"/>
          </a:xfrm>
        </p:grpSpPr>
        <p:sp>
          <p:nvSpPr>
            <p:cNvPr id="9" name="Rectangle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1" name="Group 10"/>
          <p:cNvGrpSpPr/>
          <p:nvPr/>
        </p:nvGrpSpPr>
        <p:grpSpPr>
          <a:xfrm flipV="1">
            <a:off x="0" y="6309360"/>
            <a:ext cx="7772400" cy="548640"/>
            <a:chOff x="0" y="0"/>
            <a:chExt cx="12188825" cy="713232"/>
          </a:xfrm>
        </p:grpSpPr>
        <p:sp>
          <p:nvSpPr>
            <p:cNvPr id="12" name="Rectangle 11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4" name="Group 13"/>
          <p:cNvGrpSpPr/>
          <p:nvPr/>
        </p:nvGrpSpPr>
        <p:grpSpPr>
          <a:xfrm rot="5400000" flipV="1">
            <a:off x="-3154680" y="3154680"/>
            <a:ext cx="6858000" cy="548640"/>
            <a:chOff x="0" y="0"/>
            <a:chExt cx="12188825" cy="713232"/>
          </a:xfrm>
        </p:grpSpPr>
        <p:sp>
          <p:nvSpPr>
            <p:cNvPr id="15" name="Rectangle 14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7" name="Group 16"/>
          <p:cNvGrpSpPr/>
          <p:nvPr/>
        </p:nvGrpSpPr>
        <p:grpSpPr>
          <a:xfrm rot="16200000" flipH="1" flipV="1">
            <a:off x="4069079" y="3154681"/>
            <a:ext cx="6858000" cy="548640"/>
            <a:chOff x="0" y="0"/>
            <a:chExt cx="12188825" cy="713232"/>
          </a:xfrm>
        </p:grpSpPr>
        <p:sp>
          <p:nvSpPr>
            <p:cNvPr id="18" name="Rectangle 17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  <a:alpha val="56000"/>
              </a:schemeClr>
            </a:gs>
            <a:gs pos="79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 bwMode="white">
          <a:xfrm>
            <a:off x="0" y="0"/>
            <a:ext cx="12188952" cy="68580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lumMod val="40000"/>
                  <a:lumOff val="60000"/>
                  <a:alpha val="35000"/>
                </a:schemeClr>
              </a:gs>
              <a:gs pos="0">
                <a:schemeClr val="bg1">
                  <a:alpha val="4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 bwMode="auto">
          <a:xfrm>
            <a:off x="0" y="6309360"/>
            <a:ext cx="12188825" cy="502920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 bwMode="auto">
          <a:xfrm>
            <a:off x="0" y="6703255"/>
            <a:ext cx="12188825" cy="154745"/>
          </a:xfrm>
          <a:prstGeom prst="rect">
            <a:avLst/>
          </a:prstGeom>
          <a:solidFill>
            <a:schemeClr val="accent1">
              <a:alpha val="2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1120" y="438912"/>
            <a:ext cx="9509760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673352"/>
            <a:ext cx="95097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391656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9E583DDF-CA54-461A-A486-592D2374C532}" type="datetimeFigureOut">
              <a:rPr lang="en-US"/>
              <a:pPr/>
              <a:t>3/10/2016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41120" y="6391656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10800" y="6391656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pos="3840">
          <p15:clr>
            <a:srgbClr val="F26B43"/>
          </p15:clr>
        </p15:guide>
        <p15:guide id="5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9719" y="821380"/>
            <a:ext cx="6448865" cy="1756117"/>
          </a:xfrm>
          <a:solidFill>
            <a:schemeClr val="tx2">
              <a:lumMod val="25000"/>
              <a:lumOff val="75000"/>
            </a:schemeClr>
          </a:solidFill>
          <a:ln>
            <a:solidFill>
              <a:schemeClr val="tx2"/>
            </a:solidFill>
          </a:ln>
        </p:spPr>
        <p:txBody>
          <a:bodyPr/>
          <a:lstStyle/>
          <a:p>
            <a:r>
              <a:rPr lang="en-US" dirty="0" err="1" smtClean="0"/>
              <a:t>Sointula</a:t>
            </a:r>
            <a:r>
              <a:rPr lang="en-US" dirty="0" smtClean="0"/>
              <a:t> Community EFC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61734" y="2620084"/>
            <a:ext cx="5264834" cy="607255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LPD Church of the week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3604" y="791690"/>
            <a:ext cx="2584674" cy="173501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41808" y="3603817"/>
            <a:ext cx="2763291" cy="185491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extBox 5"/>
          <p:cNvSpPr txBox="1"/>
          <p:nvPr/>
        </p:nvSpPr>
        <p:spPr>
          <a:xfrm>
            <a:off x="2851638" y="3149629"/>
            <a:ext cx="8566640" cy="300082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CA" sz="2400" i="1" dirty="0" smtClean="0"/>
              <a:t>Prayer Requests:</a:t>
            </a:r>
            <a:endParaRPr lang="en-CA" sz="2400" i="1" dirty="0"/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CA" i="1" dirty="0" smtClean="0"/>
              <a:t>We </a:t>
            </a:r>
            <a:r>
              <a:rPr lang="en-CA" i="1" dirty="0"/>
              <a:t>have been going through a very difficult time as a congregation heath-wise over the past number of months</a:t>
            </a:r>
          </a:p>
          <a:p>
            <a:pPr marL="285750" indent="-2857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CA" i="1" dirty="0" smtClean="0"/>
              <a:t>We </a:t>
            </a:r>
            <a:r>
              <a:rPr lang="en-CA" i="1" dirty="0"/>
              <a:t>continue to trust the Lord for opportunities to show His love to our community - that we might be a light in the darkness</a:t>
            </a:r>
          </a:p>
          <a:p>
            <a:pPr>
              <a:spcAft>
                <a:spcPts val="400"/>
              </a:spcAft>
            </a:pPr>
            <a:r>
              <a:rPr lang="en-CA" sz="2400" i="1" dirty="0" smtClean="0"/>
              <a:t>Praise</a:t>
            </a:r>
            <a:endParaRPr lang="en-CA" sz="2400" i="1" dirty="0"/>
          </a:p>
          <a:p>
            <a:pPr marL="285750" indent="-2857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CA" i="1" dirty="0" smtClean="0"/>
              <a:t>We </a:t>
            </a:r>
            <a:r>
              <a:rPr lang="en-CA" i="1" dirty="0"/>
              <a:t>recently had the joy of celebrating a baptism together!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i="1" dirty="0" smtClean="0"/>
              <a:t>In </a:t>
            </a:r>
            <a:r>
              <a:rPr lang="en-CA" i="1" dirty="0"/>
              <a:t>the midst of our recent health problems, we have seen God's hand at work in exciting ways</a:t>
            </a:r>
          </a:p>
        </p:txBody>
      </p:sp>
    </p:spTree>
    <p:extLst>
      <p:ext uri="{BB962C8B-B14F-4D97-AF65-F5344CB8AC3E}">
        <p14:creationId xmlns:p14="http://schemas.microsoft.com/office/powerpoint/2010/main" val="2104874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eer Blue 16x9">
  <a:themeElements>
    <a:clrScheme name="AcademicScience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Constantia">
      <a:majorFont>
        <a:latin typeface="Constantia" panose="020306020503060303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 panose="020306020503060303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Sheer Blue">
      <a:dk1>
        <a:srgbClr val="000000"/>
      </a:dk1>
      <a:lt1>
        <a:sysClr val="window" lastClr="FFFFFF"/>
      </a:lt1>
      <a:dk2>
        <a:srgbClr val="323232"/>
      </a:dk2>
      <a:lt2>
        <a:srgbClr val="E5E8E8"/>
      </a:lt2>
      <a:accent1>
        <a:srgbClr val="14B4CA"/>
      </a:accent1>
      <a:accent2>
        <a:srgbClr val="F98A37"/>
      </a:accent2>
      <a:accent3>
        <a:srgbClr val="83C546"/>
      </a:accent3>
      <a:accent4>
        <a:srgbClr val="FFD937"/>
      </a:accent4>
      <a:accent5>
        <a:srgbClr val="6D79D1"/>
      </a:accent5>
      <a:accent6>
        <a:srgbClr val="E4607C"/>
      </a:accent6>
      <a:hlink>
        <a:srgbClr val="88CACA"/>
      </a:hlink>
      <a:folHlink>
        <a:srgbClr val="91A7CA"/>
      </a:folHlink>
    </a:clrScheme>
    <a:fontScheme name="Constantia">
      <a:majorFont>
        <a:latin typeface="Constantia" panose="020306020503060303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 panose="020306020503060303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heer Blue">
      <a:dk1>
        <a:srgbClr val="000000"/>
      </a:dk1>
      <a:lt1>
        <a:sysClr val="window" lastClr="FFFFFF"/>
      </a:lt1>
      <a:dk2>
        <a:srgbClr val="323232"/>
      </a:dk2>
      <a:lt2>
        <a:srgbClr val="E5E8E8"/>
      </a:lt2>
      <a:accent1>
        <a:srgbClr val="14B4CA"/>
      </a:accent1>
      <a:accent2>
        <a:srgbClr val="F98A37"/>
      </a:accent2>
      <a:accent3>
        <a:srgbClr val="83C546"/>
      </a:accent3>
      <a:accent4>
        <a:srgbClr val="FFD937"/>
      </a:accent4>
      <a:accent5>
        <a:srgbClr val="6D79D1"/>
      </a:accent5>
      <a:accent6>
        <a:srgbClr val="E4607C"/>
      </a:accent6>
      <a:hlink>
        <a:srgbClr val="88CACA"/>
      </a:hlink>
      <a:folHlink>
        <a:srgbClr val="91A7CA"/>
      </a:folHlink>
    </a:clrScheme>
    <a:fontScheme name="Constantia">
      <a:majorFont>
        <a:latin typeface="Constantia" panose="020306020503060303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 panose="020306020503060303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BAE80E2-BC63-4DD4-B0C8-1971B89A2F9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Sheer blue border design presentation (widescreen)</Template>
  <TotalTime>0</TotalTime>
  <Words>86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Constantia</vt:lpstr>
      <vt:lpstr>Sheer Blue 16x9</vt:lpstr>
      <vt:lpstr>Sointula Community EFC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2016-03-10T17:48:46Z</dcterms:created>
  <dcterms:modified xsi:type="dcterms:W3CDTF">2016-03-10T18:11:45Z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TC032134699991</vt:lpwstr>
  </property>
</Properties>
</file>