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82" r:id="rId3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6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>
      <p:cViewPr varScale="1">
        <p:scale>
          <a:sx n="82" d="100"/>
          <a:sy n="82" d="100"/>
        </p:scale>
        <p:origin x="120" y="9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1/21/2016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1/21/2016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883" y="4140200"/>
            <a:ext cx="975106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905001"/>
            <a:ext cx="12188825" cy="214825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>
              <a:lnSpc>
                <a:spcPct val="90000"/>
              </a:lnSpc>
            </a:pPr>
            <a:endParaRPr sz="32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883" y="1905002"/>
            <a:ext cx="975106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68" y="482600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1/21/2016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482599"/>
            <a:ext cx="1843982" cy="57912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2" y="482599"/>
            <a:ext cx="9040045" cy="57912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1/21/2016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1/21/2016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0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1/21/2016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1/21/2016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1/21/2016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1/21/2016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0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3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69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3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/>
              <a:pPr/>
              <a:t>1/21/2016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2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82" r:id="rId10"/>
    <p:sldLayoutId id="2147483678" r:id="rId11"/>
    <p:sldLayoutId id="214748367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tx2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6460" y="144016"/>
            <a:ext cx="5180251" cy="1727200"/>
          </a:xfrm>
        </p:spPr>
        <p:txBody>
          <a:bodyPr/>
          <a:lstStyle/>
          <a:p>
            <a:r>
              <a:rPr lang="en-US" dirty="0" smtClean="0"/>
              <a:t>Richmond  Chinese  </a:t>
            </a:r>
            <a:r>
              <a:rPr lang="en-US" dirty="0" err="1" smtClean="0"/>
              <a:t>efc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24386" y="1988840"/>
            <a:ext cx="5180251" cy="172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LPD Church of the Week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82804" y="5303359"/>
            <a:ext cx="2682949" cy="1200329"/>
          </a:xfrm>
          <a:prstGeom prst="rect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</a:rPr>
              <a:t>Pastor Yeung is the lead pastor of the church and the Chinese congregation</a:t>
            </a:r>
            <a:r>
              <a:rPr lang="en-US" sz="1800" dirty="0"/>
              <a:t>.</a:t>
            </a:r>
            <a:endParaRPr lang="en-CA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546" y="478504"/>
            <a:ext cx="2877345" cy="406845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3221097" y="5580357"/>
            <a:ext cx="2515662" cy="646331"/>
          </a:xfrm>
          <a:prstGeom prst="rect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English Ministries: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Pastor, Allen Chang</a:t>
            </a:r>
            <a:endParaRPr lang="en-CA" sz="1800" dirty="0">
              <a:solidFill>
                <a:schemeClr val="tx1"/>
              </a:solidFill>
            </a:endParaRPr>
          </a:p>
        </p:txBody>
      </p:sp>
      <p:pic>
        <p:nvPicPr>
          <p:cNvPr id="10" name="Picture 9" descr="C:\Users\LPD office\AppData\Local\Microsoft\Windows\INetCache\Content.Outlook\OQD0EJRA\Pastor Yeung (3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38" r="56028"/>
          <a:stretch/>
        </p:blipFill>
        <p:spPr bwMode="auto">
          <a:xfrm>
            <a:off x="182804" y="597809"/>
            <a:ext cx="2434447" cy="394914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524386" y="2894197"/>
            <a:ext cx="5256584" cy="3305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CA" dirty="0" smtClean="0"/>
              <a:t>Please pray for:</a:t>
            </a:r>
          </a:p>
          <a:p>
            <a:pPr>
              <a:lnSpc>
                <a:spcPct val="90000"/>
              </a:lnSpc>
            </a:pPr>
            <a:endParaRPr lang="en-CA" sz="2800" dirty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sz="2000" dirty="0" smtClean="0"/>
              <a:t>Pray </a:t>
            </a:r>
            <a:r>
              <a:rPr lang="en-CA" sz="2000" dirty="0"/>
              <a:t>for team unity and vision for the new deacon </a:t>
            </a:r>
            <a:r>
              <a:rPr lang="en-CA" sz="2000" dirty="0" smtClean="0"/>
              <a:t>board at retreat this Saturday</a:t>
            </a:r>
            <a:endParaRPr lang="en-CA" sz="2000" dirty="0" smtClean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sz="2000" dirty="0" smtClean="0"/>
              <a:t>English Ministry strategic planning</a:t>
            </a:r>
          </a:p>
          <a:p>
            <a:pPr marL="457200" lvl="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sz="2000" dirty="0" smtClean="0"/>
              <a:t>Chinese Ministry – Evangelistic Sunday (Feb 21</a:t>
            </a:r>
            <a:r>
              <a:rPr lang="en-CA" sz="2000" baseline="30000" dirty="0" smtClean="0"/>
              <a:t>st</a:t>
            </a:r>
            <a:r>
              <a:rPr lang="en-CA" sz="2000" dirty="0" smtClean="0"/>
              <a:t>) - </a:t>
            </a:r>
            <a:r>
              <a:rPr lang="en-CA" sz="2000" dirty="0"/>
              <a:t>The sermon and focus will be on how we can be more missional and how we can take the gospel out to </a:t>
            </a:r>
            <a:r>
              <a:rPr lang="en-CA" sz="2000" dirty="0" smtClean="0"/>
              <a:t>others</a:t>
            </a:r>
            <a:endParaRPr lang="en-CA" sz="2000" dirty="0" smtClean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sz="2000" dirty="0" smtClean="0"/>
              <a:t>Joshua Fellowship Spring Retreat in March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63266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A765CE0-A8A0-42E0-82D2-3F870DB4D5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Red radial lines presentation (widescreen)</Template>
  <TotalTime>0</TotalTime>
  <Words>91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Red Radial 16x9</vt:lpstr>
      <vt:lpstr>Richmond  Chinese  efc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2016-01-21T21:13:07Z</dcterms:created>
  <dcterms:modified xsi:type="dcterms:W3CDTF">2016-01-21T21:30:59Z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TC028048959991</vt:lpwstr>
  </property>
</Properties>
</file>