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B0D6-6D06-4BD3-AB31-E8869D874B0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DED2-DCCF-4B97-AD20-2724CDB6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09EA-C7DB-44FA-89E8-1410E2A9549A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91F2-10CE-41A6-AD49-30D4CB69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603346" cy="1828800"/>
          </a:xfrm>
        </p:spPr>
        <p:txBody>
          <a:bodyPr anchor="b"/>
          <a:lstStyle>
            <a:lvl1pPr algn="r">
              <a:lnSpc>
                <a:spcPct val="1000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9892" y="1981083"/>
            <a:ext cx="4417453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057327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427"/>
            <a:ext cx="2628900" cy="55845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427"/>
            <a:ext cx="7734300" cy="55845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3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26650" cy="2862262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266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086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484632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484632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1247" y="1489075"/>
            <a:ext cx="484632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1247" y="2193925"/>
            <a:ext cx="484632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1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2182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83834"/>
            <a:ext cx="5675312" cy="4400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00761"/>
            <a:ext cx="3932237" cy="27833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946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94624"/>
            <a:ext cx="5675312" cy="45006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23062"/>
            <a:ext cx="3932237" cy="26762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3492" y="6498019"/>
            <a:ext cx="289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3B2A8E-2924-46CB-8A3D-E6C838C23300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980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8019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42CFBD-2225-44FB-8E2E-7BC9B9D5C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51" y="2074868"/>
            <a:ext cx="4137856" cy="27671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1512413" y="2027302"/>
            <a:ext cx="4302369" cy="286232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i="1" dirty="0" smtClean="0"/>
              <a:t>Praise God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Our 6th year </a:t>
            </a:r>
            <a:r>
              <a:rPr lang="en-CA" dirty="0"/>
              <a:t>anniversary celebrated 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Nov 29</a:t>
            </a:r>
            <a:r>
              <a:rPr lang="en-CA" dirty="0"/>
              <a:t>, 2015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The unity </a:t>
            </a:r>
            <a:r>
              <a:rPr lang="en-CA" dirty="0"/>
              <a:t>of the church in spite of the absence of a full time ministry </a:t>
            </a:r>
            <a:r>
              <a:rPr lang="en-CA" dirty="0" smtClean="0"/>
              <a:t>worker</a:t>
            </a: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His continuous strength and wisdom given to leadership</a:t>
            </a:r>
            <a:endParaRPr lang="en-CA" dirty="0"/>
          </a:p>
          <a:p>
            <a:r>
              <a:rPr lang="en-CA" i="1" dirty="0" smtClean="0"/>
              <a:t>Please pray for upcoming events: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December </a:t>
            </a:r>
            <a:r>
              <a:rPr lang="en-CA" dirty="0"/>
              <a:t>19 </a:t>
            </a:r>
            <a:r>
              <a:rPr lang="en-CA" dirty="0"/>
              <a:t>p</a:t>
            </a:r>
            <a:r>
              <a:rPr lang="en-CA" dirty="0" smtClean="0"/>
              <a:t>re-Christmas celebration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Training in cultural connection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880338" y="5591908"/>
            <a:ext cx="8217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LPD Church of the Week</a:t>
            </a:r>
            <a:endParaRPr lang="en-CA" sz="40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9199" y="176449"/>
            <a:ext cx="7561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Jesus Is Our Salvation</a:t>
            </a:r>
            <a:endParaRPr lang="en-CA" sz="60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7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s in sage design templat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ons in sage design template" id="{5FD2804C-FD40-4A2F-B174-1789B28212B6}" vid="{31092BA8-83D4-4672-BC6F-DAAEF391EBA4}"/>
    </a:ext>
  </a:extLst>
</a:theme>
</file>

<file path=ppt/theme/theme2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FE5926-659E-46E2-995E-B900F6A246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Seasons in sage design slides</Template>
  <TotalTime>0</TotalTime>
  <Words>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Seasons in sage design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2015-12-17T18:30:32Z</dcterms:created>
  <dcterms:modified xsi:type="dcterms:W3CDTF">2015-12-17T19:46:01Z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TC034605739991</vt:lpwstr>
  </property>
</Properties>
</file>