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290025"/>
            <a:ext cx="9001462" cy="882283"/>
          </a:xfrm>
        </p:spPr>
        <p:txBody>
          <a:bodyPr/>
          <a:lstStyle/>
          <a:p>
            <a:r>
              <a:rPr lang="en-CA" dirty="0" smtClean="0"/>
              <a:t>Abbotsford Vision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1281988"/>
            <a:ext cx="9001462" cy="52675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LPD Church of the Week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5" y="1631750"/>
            <a:ext cx="1945659" cy="243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96" y="1981530"/>
            <a:ext cx="3493855" cy="218888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1347" y="4969984"/>
            <a:ext cx="3352799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Please pray for Pastor James and Gloria Koo and Pastor Ho IL and Kyung Ae (Park) Lee, as they serve, and reach out to newly-arrived Koreans.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477296" y="4979639"/>
            <a:ext cx="3616758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/>
              <a:t>This church was planted in partnership with and on the site of Abbotsford EFC in 2007, and ministers to Korean-speaking immigrants in the Abbotsford region.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247478" y="1981530"/>
            <a:ext cx="522981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Please pray: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For growth in both maturity and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That as they serve in the neighborhood and community, people would respond to the gospel of Jesus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Gratefulness for Abby EFC who continue to show love and kindness in their provision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4520372"/>
            <a:ext cx="2938584" cy="220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94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30</TotalTime>
  <Words>107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Abbotsford Vision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Abbotsford Vision</dc:title>
  <dc:creator>LPD office</dc:creator>
  <cp:lastModifiedBy>LPD office</cp:lastModifiedBy>
  <cp:revision>4</cp:revision>
  <dcterms:created xsi:type="dcterms:W3CDTF">2015-11-12T16:54:28Z</dcterms:created>
  <dcterms:modified xsi:type="dcterms:W3CDTF">2015-11-12T19:13:59Z</dcterms:modified>
</cp:coreProperties>
</file>