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71" d="100"/>
          <a:sy n="71" d="100"/>
        </p:scale>
        <p:origin x="60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Nanoose</a:t>
            </a:r>
            <a:r>
              <a:rPr lang="en-US" dirty="0" smtClean="0"/>
              <a:t> EFC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LPD Church of the Week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02" y="174811"/>
            <a:ext cx="6933884" cy="406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87602" y="2110474"/>
            <a:ext cx="3650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Please pray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Pastor </a:t>
            </a:r>
            <a:r>
              <a:rPr lang="en-US" dirty="0">
                <a:solidFill>
                  <a:schemeClr val="bg1"/>
                </a:solidFill>
              </a:rPr>
              <a:t>Chris and Verna </a:t>
            </a:r>
            <a:r>
              <a:rPr lang="en-US" dirty="0">
                <a:solidFill>
                  <a:schemeClr val="bg1"/>
                </a:solidFill>
              </a:rPr>
              <a:t>Wilson, pastor </a:t>
            </a:r>
            <a:r>
              <a:rPr lang="en-US" dirty="0">
                <a:solidFill>
                  <a:schemeClr val="bg1"/>
                </a:solidFill>
              </a:rPr>
              <a:t>interns Matthieu and Mary Howard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Our </a:t>
            </a:r>
            <a:r>
              <a:rPr lang="en-CA" dirty="0">
                <a:solidFill>
                  <a:schemeClr val="bg1"/>
                </a:solidFill>
              </a:rPr>
              <a:t>upcoming presentation at the local community center on Oct </a:t>
            </a:r>
            <a:r>
              <a:rPr lang="en-CA" dirty="0" smtClean="0">
                <a:solidFill>
                  <a:schemeClr val="bg1"/>
                </a:solidFill>
              </a:rPr>
              <a:t>30th - Celtic </a:t>
            </a:r>
            <a:r>
              <a:rPr lang="en-CA" dirty="0">
                <a:solidFill>
                  <a:schemeClr val="bg1"/>
                </a:solidFill>
              </a:rPr>
              <a:t>Revival with the Sky Family is a Gospel concert with fast paced Irish step dancing, fiddles</a:t>
            </a:r>
            <a:r>
              <a:rPr lang="en-CA" dirty="0" smtClean="0">
                <a:solidFill>
                  <a:schemeClr val="bg1"/>
                </a:solidFill>
              </a:rPr>
              <a:t>, guitar </a:t>
            </a:r>
            <a:r>
              <a:rPr lang="en-CA" dirty="0">
                <a:solidFill>
                  <a:schemeClr val="bg1"/>
                </a:solidFill>
              </a:rPr>
              <a:t>and song and a strong Gospel message.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Wisdom </a:t>
            </a:r>
            <a:r>
              <a:rPr lang="en-CA" dirty="0">
                <a:solidFill>
                  <a:schemeClr val="bg1"/>
                </a:solidFill>
              </a:rPr>
              <a:t>for our leadership team of elders and deacons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bg1"/>
                </a:solidFill>
              </a:rPr>
              <a:t>Thanks </a:t>
            </a:r>
            <a:r>
              <a:rPr lang="en-CA" dirty="0">
                <a:solidFill>
                  <a:schemeClr val="bg1"/>
                </a:solidFill>
              </a:rPr>
              <a:t>and prayer for the ongoing work of our ladies "sewing for missions ministry"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85" y="174811"/>
            <a:ext cx="1979712" cy="158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88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Franklin Gothic Medium</vt:lpstr>
      <vt:lpstr>Blue Tan Gradient 16x9</vt:lpstr>
      <vt:lpstr>Nanoose EFC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2015-10-08T15:50:02Z</dcterms:created>
  <dcterms:modified xsi:type="dcterms:W3CDTF">2015-10-08T16:26:33Z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