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2"/>
  </p:sldMasterIdLst>
  <p:notesMasterIdLst>
    <p:notesMasterId r:id="rId4"/>
  </p:notesMasterIdLst>
  <p:handoutMasterIdLst>
    <p:handoutMasterId r:id="rId5"/>
  </p:handoutMasterIdLst>
  <p:sldIdLst>
    <p:sldId id="26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>
      <p:cViewPr varScale="1">
        <p:scale>
          <a:sx n="71" d="100"/>
          <a:sy n="71" d="100"/>
        </p:scale>
        <p:origin x="438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68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DF4E22-E98E-4F6B-977F-447F402EDE8D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DC7F4F-41CA-4B09-9309-82952A673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1432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02AA3D-838A-4524-93AE-BB6F4B6FC72A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945297-9661-4111-AC4D-7C1869DFF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944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122DBBA-1787-4CE6-B7BF-1BA9AA2D12C8}" type="datetimeFigureOut">
              <a:rPr lang="en-US" smtClean="0"/>
              <a:pPr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2FB8604-3E91-4806-A5CC-428F0C480F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46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DBBA-1787-4CE6-B7BF-1BA9AA2D12C8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257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DBBA-1787-4CE6-B7BF-1BA9AA2D12C8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74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DBBA-1787-4CE6-B7BF-1BA9AA2D12C8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773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DBBA-1787-4CE6-B7BF-1BA9AA2D12C8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33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DBBA-1787-4CE6-B7BF-1BA9AA2D12C8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092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DBBA-1787-4CE6-B7BF-1BA9AA2D12C8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515620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202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DBBA-1787-4CE6-B7BF-1BA9AA2D12C8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598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DBBA-1787-4CE6-B7BF-1BA9AA2D12C8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598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DBBA-1787-4CE6-B7BF-1BA9AA2D12C8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6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DBBA-1787-4CE6-B7BF-1BA9AA2D12C8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347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2DBBA-1787-4CE6-B7BF-1BA9AA2D12C8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B8604-3E91-4806-A5CC-428F0C480F7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6230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LPD Church of the Week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Christ Community Church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96" y="223531"/>
            <a:ext cx="2555796" cy="19168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0374" y="207258"/>
            <a:ext cx="2637446" cy="19331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0102" y="246068"/>
            <a:ext cx="2555796" cy="19253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TextBox 6"/>
          <p:cNvSpPr txBox="1"/>
          <p:nvPr/>
        </p:nvSpPr>
        <p:spPr>
          <a:xfrm>
            <a:off x="6999078" y="4608507"/>
            <a:ext cx="5037283" cy="2031325"/>
          </a:xfrm>
          <a:prstGeom prst="rect">
            <a:avLst/>
          </a:prstGeom>
          <a:noFill/>
          <a:ln w="57150">
            <a:noFill/>
          </a:ln>
        </p:spPr>
        <p:txBody>
          <a:bodyPr wrap="square" rtlCol="0" anchor="ctr" anchorCtr="1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Please </a:t>
            </a:r>
            <a:r>
              <a:rPr lang="en-US" dirty="0"/>
              <a:t>pray for Christ Community Church, our church in </a:t>
            </a:r>
            <a:r>
              <a:rPr lang="en-US" dirty="0" err="1"/>
              <a:t>Ucluelet</a:t>
            </a:r>
            <a:r>
              <a:rPr lang="en-US" dirty="0"/>
              <a:t>, on the west coast of Vancouver Island. Pray for Pastor Miles and Lorie White, and for the ministry and witness of the church in the community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5639" y="4608508"/>
            <a:ext cx="5425440" cy="2031325"/>
          </a:xfrm>
          <a:prstGeom prst="rect">
            <a:avLst/>
          </a:prstGeom>
          <a:noFill/>
          <a:ln w="57150">
            <a:noFill/>
          </a:ln>
        </p:spPr>
        <p:txBody>
          <a:bodyPr wrap="square" rtlCol="0" anchor="ctr" anchorCtr="1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Founded </a:t>
            </a:r>
            <a:r>
              <a:rPr lang="en-US" dirty="0"/>
              <a:t>during WWII, Christ Community Church</a:t>
            </a:r>
            <a:r>
              <a:rPr lang="en-US" dirty="0">
                <a:solidFill>
                  <a:schemeClr val="dk1"/>
                </a:solidFill>
              </a:rPr>
              <a:t> </a:t>
            </a:r>
            <a:r>
              <a:rPr lang="en-US" dirty="0"/>
              <a:t>welcomes everyone in the name of Christ and seeks to be a </a:t>
            </a:r>
            <a:r>
              <a:rPr lang="en-CA" dirty="0"/>
              <a:t>community of followers of Jesus Christ, committed to live by faith, to be known by love, and to be a voice of hope</a:t>
            </a:r>
            <a:r>
              <a:rPr lang="en-CA" dirty="0" smtClean="0"/>
              <a:t>.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42527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sland design templat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Island design template" id="{5EAFA74D-B2BE-4F03-B7C5-F6CDD88F48ED}" vid="{61CAF660-B0A6-40C5-8246-BD03FA61C7CF}"/>
    </a:ext>
  </a:extLst>
</a:theme>
</file>

<file path=ppt/theme/theme2.xml><?xml version="1.0" encoding="utf-8"?>
<a:theme xmlns:a="http://schemas.openxmlformats.org/drawingml/2006/main" name="Office Them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957CA36-13AE-4B4A-9E0A-E5DBD709B13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Island design slides</Template>
  <TotalTime>0</TotalTime>
  <Words>95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Island design template</vt:lpstr>
      <vt:lpstr>Christ Community Church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2015-09-03T14:22:53Z</dcterms:created>
  <dcterms:modified xsi:type="dcterms:W3CDTF">2015-09-03T14:37:00Z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TC034605269991</vt:lpwstr>
  </property>
</Properties>
</file>