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800E"/>
    <a:srgbClr val="9263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52637" autoAdjust="0"/>
  </p:normalViewPr>
  <p:slideViewPr>
    <p:cSldViewPr>
      <p:cViewPr varScale="1">
        <p:scale>
          <a:sx n="71" d="100"/>
          <a:sy n="71" d="100"/>
        </p:scale>
        <p:origin x="11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81328-C54B-47C6-A315-0652DD55C278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88F26-A6D2-46F4-9032-094DD442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71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400" b="1" dirty="0" smtClean="0"/>
              <a:t>Faded picture background </a:t>
            </a:r>
            <a:r>
              <a:rPr lang="en-US" sz="1400" b="1" baseline="0" dirty="0" smtClean="0"/>
              <a:t>with full-color overlay</a:t>
            </a:r>
          </a:p>
          <a:p>
            <a:r>
              <a:rPr lang="en-US" sz="1400" b="0" baseline="0" dirty="0" smtClean="0"/>
              <a:t>(Intermediate)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="1" baseline="0" dirty="0" smtClean="0"/>
              <a:t>Tip</a:t>
            </a:r>
            <a:r>
              <a:rPr lang="en-US" sz="1200" baseline="0" dirty="0" smtClean="0"/>
              <a:t>: For best results with the picture overlay on this slide, use a picture that is the same dimensions as the slide: 7.5” high and 10” wide. If the picture is not the same height and width, resize or crop to those dimensions before following the instructions below. 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="0" dirty="0" smtClean="0"/>
              <a:t>To reproduce the background effects on this</a:t>
            </a:r>
            <a:r>
              <a:rPr lang="en-US" sz="1200" b="0" baseline="0" dirty="0" smtClean="0"/>
              <a:t>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Slides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Layout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Blank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Right-click the slide</a:t>
            </a:r>
            <a:r>
              <a:rPr lang="en-US" sz="1200" b="0" baseline="0" dirty="0" smtClean="0"/>
              <a:t> and then click </a:t>
            </a:r>
            <a:r>
              <a:rPr lang="en-US" sz="1200" b="1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Background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Format Background</a:t>
            </a:r>
            <a:r>
              <a:rPr lang="en-US" sz="1200" b="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select </a:t>
            </a:r>
            <a:r>
              <a:rPr lang="en-US" sz="1200" b="1" baseline="0" dirty="0" smtClean="0"/>
              <a:t>Picture or texture 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Insert from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File</a:t>
            </a:r>
            <a:r>
              <a:rPr lang="en-US" sz="1200" b="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Insert Picture </a:t>
            </a:r>
            <a:r>
              <a:rPr lang="en-US" sz="1200" b="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Format Background </a:t>
            </a:r>
            <a:r>
              <a:rPr lang="en-US" sz="1200" b="0" baseline="0" dirty="0" smtClean="0"/>
              <a:t>dialog box,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Transparency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Format Background </a:t>
            </a:r>
            <a:r>
              <a:rPr lang="en-US" sz="1200" b="0" baseline="0" dirty="0" smtClean="0"/>
              <a:t>dialog box,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Picture Color</a:t>
            </a:r>
            <a:r>
              <a:rPr lang="en-US" sz="1200" b="0" baseline="0" dirty="0" smtClean="0"/>
              <a:t> pane, under </a:t>
            </a:r>
            <a:r>
              <a:rPr lang="en-US" sz="1200" b="1" baseline="0" dirty="0" smtClean="0"/>
              <a:t>Recolor</a:t>
            </a:r>
            <a:r>
              <a:rPr lang="en-US" sz="1200" b="0" baseline="0" dirty="0" smtClean="0"/>
              <a:t>, click the button next to </a:t>
            </a:r>
            <a:r>
              <a:rPr lang="en-US" sz="1200" b="1" baseline="0" dirty="0" smtClean="0"/>
              <a:t>Presets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Tan, Background color 2 Light </a:t>
            </a:r>
            <a:r>
              <a:rPr lang="en-US" sz="1200" b="0" baseline="0" dirty="0" smtClean="0"/>
              <a:t>(third row, first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Images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Insert Picture </a:t>
            </a:r>
            <a:r>
              <a:rPr lang="en-US" sz="1200" b="0" baseline="0" dirty="0" smtClean="0"/>
              <a:t>dialog box, select the same picture chosen for the background,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 </a:t>
            </a:r>
            <a:endParaRPr lang="en-US" sz="1200" b="0" i="1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Select the picture. Under </a:t>
            </a:r>
            <a:r>
              <a:rPr lang="en-US" sz="1200" b="1" baseline="0" dirty="0" smtClean="0"/>
              <a:t>Picture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in the bottom right corner of the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dialog box launcher.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7.5”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2.25”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i="0" baseline="0" dirty="0" smtClean="0"/>
              <a:t>Also in the </a:t>
            </a:r>
            <a:r>
              <a:rPr lang="en-US" sz="1200" b="1" i="0" baseline="0" dirty="0" smtClean="0"/>
              <a:t>Format Picture </a:t>
            </a:r>
            <a:r>
              <a:rPr lang="en-US" sz="1200" b="0" i="0" baseline="0" dirty="0" smtClean="0"/>
              <a:t>dialog box, click </a:t>
            </a:r>
            <a:r>
              <a:rPr lang="en-US" sz="1200" b="1" i="0" baseline="0" dirty="0" smtClean="0"/>
              <a:t>Glow and Soft Edges </a:t>
            </a:r>
            <a:r>
              <a:rPr lang="en-US" sz="1200" b="0" i="0" baseline="0" dirty="0" smtClean="0"/>
              <a:t>in the left pane, and then in the </a:t>
            </a:r>
            <a:r>
              <a:rPr lang="en-US" sz="1200" b="1" i="0" baseline="0" dirty="0" smtClean="0"/>
              <a:t>Glow and Soft Edges</a:t>
            </a:r>
            <a:r>
              <a:rPr lang="en-US" sz="1200" b="0" i="0" baseline="0" dirty="0" smtClean="0"/>
              <a:t> pane, under </a:t>
            </a:r>
            <a:r>
              <a:rPr lang="en-US" sz="1200" b="1" i="0" baseline="0" dirty="0" smtClean="0"/>
              <a:t>Soft Edges</a:t>
            </a:r>
            <a:r>
              <a:rPr lang="en-US" sz="1200" b="0" i="0" baseline="0" dirty="0" smtClean="0"/>
              <a:t>, in the </a:t>
            </a:r>
            <a:r>
              <a:rPr lang="en-US" sz="1200" b="1" i="0" baseline="0" dirty="0" smtClean="0"/>
              <a:t>Size</a:t>
            </a:r>
            <a:r>
              <a:rPr lang="en-US" sz="1200" b="0" i="0" baseline="0" dirty="0" smtClean="0"/>
              <a:t> box enter </a:t>
            </a:r>
            <a:r>
              <a:rPr lang="en-US" sz="1200" b="1" i="0" baseline="0" dirty="0" smtClean="0"/>
              <a:t>10 point</a:t>
            </a:r>
            <a:r>
              <a:rPr lang="en-US" sz="1200" b="0" i="0" baseline="0" dirty="0" smtClean="0"/>
              <a:t>. </a:t>
            </a:r>
          </a:p>
          <a:p>
            <a:endParaRPr lang="en-US" sz="1200" b="0" baseline="0" dirty="0" smtClean="0"/>
          </a:p>
          <a:p>
            <a:endParaRPr lang="en-US" sz="12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08975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93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1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20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12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67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4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31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0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94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89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8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91115301_f3b8699d5a_b.jpg"/>
          <p:cNvPicPr>
            <a:picLocks noChangeAspect="1"/>
          </p:cNvPicPr>
          <p:nvPr/>
        </p:nvPicPr>
        <p:blipFill>
          <a:blip r:embed="rId3" cstate="print"/>
          <a:srcRect l="5729" r="74349"/>
          <a:stretch>
            <a:fillRect/>
          </a:stretch>
        </p:blipFill>
        <p:spPr>
          <a:xfrm>
            <a:off x="0" y="0"/>
            <a:ext cx="20574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TextBox 1"/>
          <p:cNvSpPr txBox="1"/>
          <p:nvPr/>
        </p:nvSpPr>
        <p:spPr>
          <a:xfrm>
            <a:off x="2195736" y="260648"/>
            <a:ext cx="7086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smtClean="0">
                <a:solidFill>
                  <a:srgbClr val="C1800E"/>
                </a:solidFill>
                <a:latin typeface="Lucida Calligraphy" panose="03010101010101010101" pitchFamily="66" charset="0"/>
              </a:rPr>
              <a:t>The Rock Christian Fellowship</a:t>
            </a:r>
            <a:endParaRPr lang="en-CA" sz="3200" b="1" dirty="0">
              <a:solidFill>
                <a:srgbClr val="C1800E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2177" y="995430"/>
            <a:ext cx="67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>
                <a:solidFill>
                  <a:srgbClr val="C1800E"/>
                </a:solidFill>
                <a:latin typeface="Lucida Calligraphy" panose="03010101010101010101" pitchFamily="66" charset="0"/>
              </a:rPr>
              <a:t>LPD Church of the Week</a:t>
            </a:r>
            <a:endParaRPr lang="en-CA" sz="2400" b="1" dirty="0">
              <a:solidFill>
                <a:srgbClr val="C1800E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490891"/>
            <a:ext cx="3880051" cy="29100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475929" y="4607205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solidFill>
                  <a:srgbClr val="C1800E"/>
                </a:solidFill>
                <a:latin typeface="Comic Sans MS" panose="030F0702030302020204" pitchFamily="66" charset="0"/>
              </a:rPr>
              <a:t>Please pray for:</a:t>
            </a:r>
          </a:p>
          <a:p>
            <a:pPr lvl="0"/>
            <a:endParaRPr lang="en-US" dirty="0">
              <a:solidFill>
                <a:srgbClr val="C1800E"/>
              </a:solidFill>
              <a:latin typeface="Comic Sans MS" panose="030F0702030302020204" pitchFamily="66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C1800E"/>
                </a:solidFill>
                <a:latin typeface="Comic Sans MS" panose="030F0702030302020204" pitchFamily="66" charset="0"/>
              </a:rPr>
              <a:t>Unity </a:t>
            </a:r>
            <a:r>
              <a:rPr lang="en-US" dirty="0">
                <a:solidFill>
                  <a:srgbClr val="C1800E"/>
                </a:solidFill>
                <a:latin typeface="Comic Sans MS" panose="030F0702030302020204" pitchFamily="66" charset="0"/>
              </a:rPr>
              <a:t>in the congregation as we seek to serve Jesus </a:t>
            </a:r>
            <a:r>
              <a:rPr lang="en-US" dirty="0">
                <a:solidFill>
                  <a:srgbClr val="C1800E"/>
                </a:solidFill>
                <a:latin typeface="Comic Sans MS" panose="030F0702030302020204" pitchFamily="66" charset="0"/>
              </a:rPr>
              <a:t>Christ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en-CA" dirty="0">
              <a:solidFill>
                <a:srgbClr val="C1800E"/>
              </a:solidFill>
              <a:latin typeface="Comic Sans MS" panose="030F0702030302020204" pitchFamily="66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C1800E"/>
                </a:solidFill>
                <a:latin typeface="Comic Sans MS" panose="030F0702030302020204" pitchFamily="66" charset="0"/>
              </a:rPr>
              <a:t>The </a:t>
            </a:r>
            <a:r>
              <a:rPr lang="en-US" dirty="0">
                <a:solidFill>
                  <a:srgbClr val="C1800E"/>
                </a:solidFill>
                <a:latin typeface="Comic Sans MS" panose="030F0702030302020204" pitchFamily="66" charset="0"/>
              </a:rPr>
              <a:t>opportunity and ability to reach those around us for our Saviour.</a:t>
            </a:r>
            <a:endParaRPr lang="en-CA" dirty="0">
              <a:solidFill>
                <a:srgbClr val="C1800E"/>
              </a:solidFill>
              <a:latin typeface="Comic Sans MS" panose="030F0702030302020204" pitchFamily="66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592232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088797-5DF7-4E8B-905E-8FCDE76AD5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Faded background picture with full-color overlay</Template>
  <TotalTime>0</TotalTime>
  <Words>467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Lucida Calligraphy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2015-08-27T18:51:16Z</dcterms:created>
  <dcterms:modified xsi:type="dcterms:W3CDTF">2015-08-27T19:08:44Z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TC020138919991</vt:lpwstr>
  </property>
</Properties>
</file>