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"/>
  </p:notesMasterIdLst>
  <p:handoutMasterIdLst>
    <p:handoutMasterId r:id="rId5"/>
  </p:handoutMasterIdLst>
  <p:sldIdLst>
    <p:sldId id="289" r:id="rId3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47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B8BBBE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38998" autoAdjust="0"/>
  </p:normalViewPr>
  <p:slideViewPr>
    <p:cSldViewPr snapToGrid="0" snapToObjects="1">
      <p:cViewPr varScale="1">
        <p:scale>
          <a:sx n="71" d="100"/>
          <a:sy n="71" d="100"/>
        </p:scale>
        <p:origin x="558" y="54"/>
      </p:cViewPr>
      <p:guideLst>
        <p:guide orient="horz" pos="2160"/>
        <p:guide orient="horz" pos="12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382"/>
    </p:cViewPr>
  </p:sorterViewPr>
  <p:notesViewPr>
    <p:cSldViewPr snapToGrid="0" snapToObjects="1">
      <p:cViewPr varScale="1">
        <p:scale>
          <a:sx n="80" d="100"/>
          <a:sy n="80" d="100"/>
        </p:scale>
        <p:origin x="-31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DB224-669C-4CF0-86D2-C308BB9CC78B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5AE18-8D03-48C9-859D-9A4226A76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4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76727-6A19-4DE8-B47E-7FD6EA47E672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BBE4E-8AFD-45B3-8A52-6FC96354F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7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media" Target="../media/media2.wmv"/><Relationship Id="rId7" Type="http://schemas.openxmlformats.org/officeDocument/2006/relationships/image" Target="../media/image3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video" Target="../media/media2.wm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wmv"/><Relationship Id="rId7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5" Type="http://schemas.microsoft.com/office/2007/relationships/media" Target="../media/media3.wmv"/><Relationship Id="rId10" Type="http://schemas.openxmlformats.org/officeDocument/2006/relationships/image" Target="../media/image4.png"/><Relationship Id="rId4" Type="http://schemas.openxmlformats.org/officeDocument/2006/relationships/video" Target="../media/media2.wmv"/><Relationship Id="rId9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media" Target="../media/media3.wmv"/><Relationship Id="rId7" Type="http://schemas.openxmlformats.org/officeDocument/2006/relationships/image" Target="../media/image4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video" Target="../media/media3.wmv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video" Target="../media/media6.wmv"/><Relationship Id="rId13" Type="http://schemas.openxmlformats.org/officeDocument/2006/relationships/image" Target="../media/image7.png"/><Relationship Id="rId3" Type="http://schemas.microsoft.com/office/2007/relationships/media" Target="../media/media4.wmv"/><Relationship Id="rId7" Type="http://schemas.microsoft.com/office/2007/relationships/media" Target="../media/media6.wmv"/><Relationship Id="rId12" Type="http://schemas.openxmlformats.org/officeDocument/2006/relationships/image" Target="../media/image6.png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6" Type="http://schemas.openxmlformats.org/officeDocument/2006/relationships/video" Target="../media/media5.wmv"/><Relationship Id="rId11" Type="http://schemas.openxmlformats.org/officeDocument/2006/relationships/image" Target="../media/image5.png"/><Relationship Id="rId5" Type="http://schemas.microsoft.com/office/2007/relationships/media" Target="../media/media5.wmv"/><Relationship Id="rId10" Type="http://schemas.openxmlformats.org/officeDocument/2006/relationships/image" Target="../media/image4.png"/><Relationship Id="rId4" Type="http://schemas.openxmlformats.org/officeDocument/2006/relationships/video" Target="../media/media4.wmv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wmv"/><Relationship Id="rId7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5" Type="http://schemas.microsoft.com/office/2007/relationships/media" Target="../media/media3.wmv"/><Relationship Id="rId10" Type="http://schemas.openxmlformats.org/officeDocument/2006/relationships/image" Target="../media/image4.png"/><Relationship Id="rId4" Type="http://schemas.openxmlformats.org/officeDocument/2006/relationships/video" Target="../media/media2.wmv"/><Relationship Id="rId9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media" Target="../media/media3.wmv"/><Relationship Id="rId7" Type="http://schemas.openxmlformats.org/officeDocument/2006/relationships/image" Target="../media/image4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video" Target="../media/media3.wm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media" Target="../media/media3.wmv"/><Relationship Id="rId7" Type="http://schemas.openxmlformats.org/officeDocument/2006/relationships/image" Target="../media/image4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video" Target="../media/media3.wm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159795" y="1803349"/>
            <a:ext cx="6868286" cy="3249663"/>
          </a:xfrm>
          <a:prstGeom prst="roundRect">
            <a:avLst>
              <a:gd name="adj" fmla="val 2459"/>
            </a:avLst>
          </a:prstGeom>
          <a:solidFill>
            <a:schemeClr val="bg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114300" y="115605"/>
            <a:ext cx="1924049" cy="1572768"/>
          </a:xfrm>
          <a:prstGeom prst="roundRect">
            <a:avLst>
              <a:gd name="adj" fmla="val 5130"/>
            </a:avLst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114300" y="5171925"/>
            <a:ext cx="1924049" cy="1572768"/>
          </a:xfrm>
          <a:prstGeom prst="roundRect">
            <a:avLst>
              <a:gd name="adj" fmla="val 5130"/>
            </a:avLst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Dartboard 2.wmv">
            <a:hlinkClick r:id="" action="ppaction://media"/>
          </p:cNvPr>
          <p:cNvPicPr>
            <a:picLocks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97" y="1800969"/>
            <a:ext cx="1924049" cy="1574006"/>
          </a:xfrm>
          <a:prstGeom prst="roundRect">
            <a:avLst>
              <a:gd name="adj" fmla="val 5472"/>
            </a:avLst>
          </a:prstGeom>
        </p:spPr>
      </p:pic>
      <p:pic>
        <p:nvPicPr>
          <p:cNvPr id="11" name="Dartboard 3.wmv">
            <a:hlinkClick r:id="" action="ppaction://media"/>
          </p:cNvPr>
          <p:cNvPicPr>
            <a:picLocks/>
          </p:cNvPicPr>
          <p:nvPr userDrawn="1"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" y="3478084"/>
            <a:ext cx="1924049" cy="1574006"/>
          </a:xfrm>
          <a:prstGeom prst="roundRect">
            <a:avLst>
              <a:gd name="adj" fmla="val 5472"/>
            </a:avLst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32213" y="2175250"/>
            <a:ext cx="6723450" cy="1470025"/>
          </a:xfrm>
        </p:spPr>
        <p:txBody>
          <a:bodyPr anchor="b"/>
          <a:lstStyle>
            <a:lvl1pPr algn="ctr"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2213" y="3672012"/>
            <a:ext cx="6723450" cy="12944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18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00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114300" y="115605"/>
            <a:ext cx="1924049" cy="1572768"/>
          </a:xfrm>
          <a:prstGeom prst="roundRect">
            <a:avLst>
              <a:gd name="adj" fmla="val 5130"/>
            </a:avLst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 userDrawn="1"/>
        </p:nvSpPr>
        <p:spPr>
          <a:xfrm>
            <a:off x="114300" y="3478283"/>
            <a:ext cx="1924049" cy="1572768"/>
          </a:xfrm>
          <a:prstGeom prst="roundRect">
            <a:avLst>
              <a:gd name="adj" fmla="val 5130"/>
            </a:avLst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114299" y="1800956"/>
            <a:ext cx="1924049" cy="1572768"/>
          </a:xfrm>
          <a:prstGeom prst="roundRect">
            <a:avLst>
              <a:gd name="adj" fmla="val 5130"/>
            </a:avLst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114300" y="5171925"/>
            <a:ext cx="1924049" cy="1572768"/>
          </a:xfrm>
          <a:prstGeom prst="roundRect">
            <a:avLst>
              <a:gd name="adj" fmla="val 5130"/>
            </a:avLst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6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14300" y="5171925"/>
            <a:ext cx="1924049" cy="1572768"/>
          </a:xfrm>
          <a:prstGeom prst="roundRect">
            <a:avLst>
              <a:gd name="adj" fmla="val 5130"/>
            </a:avLst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114299" y="1800397"/>
            <a:ext cx="1924049" cy="1572768"/>
          </a:xfrm>
          <a:prstGeom prst="roundRect">
            <a:avLst>
              <a:gd name="adj" fmla="val 5130"/>
            </a:avLst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114300" y="3478283"/>
            <a:ext cx="1924049" cy="1572768"/>
          </a:xfrm>
          <a:prstGeom prst="roundRect">
            <a:avLst>
              <a:gd name="adj" fmla="val 5130"/>
            </a:avLst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2159795" y="115504"/>
            <a:ext cx="6868286" cy="1572768"/>
          </a:xfrm>
          <a:prstGeom prst="roundRect">
            <a:avLst>
              <a:gd name="adj" fmla="val 5281"/>
            </a:avLst>
          </a:prstGeom>
          <a:solidFill>
            <a:schemeClr val="bg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>
            <a:off x="2159795" y="1803350"/>
            <a:ext cx="6868286" cy="4937760"/>
          </a:xfrm>
          <a:prstGeom prst="roundRect">
            <a:avLst>
              <a:gd name="adj" fmla="val 1580"/>
            </a:avLst>
          </a:prstGeom>
          <a:solidFill>
            <a:schemeClr val="bg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Dartboard 2.wmv">
            <a:hlinkClick r:id="" action="ppaction://media"/>
          </p:cNvPr>
          <p:cNvPicPr>
            <a:picLocks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99" y="114266"/>
            <a:ext cx="1924049" cy="1574006"/>
          </a:xfrm>
          <a:prstGeom prst="roundRect">
            <a:avLst>
              <a:gd name="adj" fmla="val 5472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41177" y="152400"/>
            <a:ext cx="6705522" cy="153587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77" y="1918446"/>
            <a:ext cx="6705522" cy="4822663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1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2159795" y="115504"/>
            <a:ext cx="6868286" cy="1572768"/>
          </a:xfrm>
          <a:prstGeom prst="roundRect">
            <a:avLst>
              <a:gd name="adj" fmla="val 5281"/>
            </a:avLst>
          </a:prstGeom>
          <a:solidFill>
            <a:schemeClr val="bg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>
            <a:off x="2159795" y="1803350"/>
            <a:ext cx="6868286" cy="4937760"/>
          </a:xfrm>
          <a:prstGeom prst="roundRect">
            <a:avLst>
              <a:gd name="adj" fmla="val 1580"/>
            </a:avLst>
          </a:prstGeom>
          <a:solidFill>
            <a:schemeClr val="bg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41177" y="152400"/>
            <a:ext cx="6705522" cy="153587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77" y="1918446"/>
            <a:ext cx="6705522" cy="4822663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114300" y="115605"/>
            <a:ext cx="1924049" cy="1572768"/>
          </a:xfrm>
          <a:prstGeom prst="roundRect">
            <a:avLst>
              <a:gd name="adj" fmla="val 5130"/>
            </a:avLst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Dartboard 2.wmv">
            <a:hlinkClick r:id="" action="ppaction://media"/>
          </p:cNvPr>
          <p:cNvPicPr>
            <a:picLocks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7" y="1800969"/>
            <a:ext cx="1924049" cy="1574006"/>
          </a:xfrm>
          <a:prstGeom prst="roundRect">
            <a:avLst>
              <a:gd name="adj" fmla="val 5472"/>
            </a:avLst>
          </a:prstGeom>
        </p:spPr>
      </p:pic>
      <p:pic>
        <p:nvPicPr>
          <p:cNvPr id="15" name="Dartboard 3.wmv">
            <a:hlinkClick r:id="" action="ppaction://media"/>
          </p:cNvPr>
          <p:cNvPicPr>
            <a:picLocks/>
          </p:cNvPicPr>
          <p:nvPr userDrawn="1"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" y="3478084"/>
            <a:ext cx="1924049" cy="1574006"/>
          </a:xfrm>
          <a:prstGeom prst="roundRect">
            <a:avLst>
              <a:gd name="adj" fmla="val 5472"/>
            </a:avLst>
          </a:prstGeom>
        </p:spPr>
      </p:pic>
      <p:pic>
        <p:nvPicPr>
          <p:cNvPr id="16" name="Dartboard 1.wmv">
            <a:hlinkClick r:id="" action="ppaction://media"/>
          </p:cNvPr>
          <p:cNvPicPr>
            <a:picLocks/>
          </p:cNvPicPr>
          <p:nvPr userDrawn="1"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 rotWithShape="1">
          <a:blip r:embed="rId10"/>
          <a:srcRect l="5211" t="452" r="2307"/>
          <a:stretch/>
        </p:blipFill>
        <p:spPr>
          <a:xfrm>
            <a:off x="114296" y="5169485"/>
            <a:ext cx="1924049" cy="1574006"/>
          </a:xfrm>
          <a:prstGeom prst="roundRect">
            <a:avLst>
              <a:gd name="adj" fmla="val 5187"/>
            </a:avLst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6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00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0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14300" y="115605"/>
            <a:ext cx="1924049" cy="1572768"/>
          </a:xfrm>
          <a:prstGeom prst="roundRect">
            <a:avLst>
              <a:gd name="adj" fmla="val 5130"/>
            </a:avLst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Dartboard 2.wmv">
            <a:hlinkClick r:id="" action="ppaction://media"/>
          </p:cNvPr>
          <p:cNvPicPr>
            <a:picLocks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97" y="1800969"/>
            <a:ext cx="1924049" cy="1574006"/>
          </a:xfrm>
          <a:prstGeom prst="roundRect">
            <a:avLst>
              <a:gd name="adj" fmla="val 5472"/>
            </a:avLst>
          </a:prstGeom>
        </p:spPr>
      </p:pic>
      <p:pic>
        <p:nvPicPr>
          <p:cNvPr id="9" name="Dartboard 1.wmv">
            <a:hlinkClick r:id="" action="ppaction://media"/>
          </p:cNvPr>
          <p:cNvPicPr>
            <a:picLocks/>
          </p:cNvPicPr>
          <p:nvPr userDrawn="1"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7"/>
          <a:srcRect l="5211" t="452" r="2307"/>
          <a:stretch/>
        </p:blipFill>
        <p:spPr>
          <a:xfrm>
            <a:off x="114296" y="5169485"/>
            <a:ext cx="1924049" cy="1574006"/>
          </a:xfrm>
          <a:prstGeom prst="roundRect">
            <a:avLst>
              <a:gd name="adj" fmla="val 5187"/>
            </a:avLst>
          </a:prstGeom>
        </p:spPr>
      </p:pic>
      <p:sp>
        <p:nvSpPr>
          <p:cNvPr id="10" name="Rounded Rectangle 9"/>
          <p:cNvSpPr/>
          <p:nvPr userDrawn="1"/>
        </p:nvSpPr>
        <p:spPr>
          <a:xfrm>
            <a:off x="114300" y="3478283"/>
            <a:ext cx="1924049" cy="1572768"/>
          </a:xfrm>
          <a:prstGeom prst="roundRect">
            <a:avLst>
              <a:gd name="adj" fmla="val 5130"/>
            </a:avLst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>
            <a:off x="2153112" y="3478283"/>
            <a:ext cx="6875383" cy="2423959"/>
          </a:xfrm>
          <a:prstGeom prst="roundRect">
            <a:avLst>
              <a:gd name="adj" fmla="val 3741"/>
            </a:avLst>
          </a:prstGeom>
          <a:solidFill>
            <a:schemeClr val="bg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830" y="4406900"/>
            <a:ext cx="671194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4830" y="3478283"/>
            <a:ext cx="6711946" cy="92861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0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eg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2159795" y="115504"/>
            <a:ext cx="6868286" cy="1572768"/>
          </a:xfrm>
          <a:prstGeom prst="roundRect">
            <a:avLst>
              <a:gd name="adj" fmla="val 5281"/>
            </a:avLst>
          </a:prstGeom>
          <a:solidFill>
            <a:schemeClr val="bg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2159795" y="1799371"/>
            <a:ext cx="6868286" cy="1572768"/>
          </a:xfrm>
          <a:prstGeom prst="roundRect">
            <a:avLst>
              <a:gd name="adj" fmla="val 5281"/>
            </a:avLst>
          </a:prstGeom>
          <a:solidFill>
            <a:schemeClr val="bg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2159795" y="3483238"/>
            <a:ext cx="6868286" cy="1572768"/>
          </a:xfrm>
          <a:prstGeom prst="roundRect">
            <a:avLst>
              <a:gd name="adj" fmla="val 5281"/>
            </a:avLst>
          </a:prstGeom>
          <a:solidFill>
            <a:schemeClr val="bg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2159795" y="5169485"/>
            <a:ext cx="6868286" cy="1572768"/>
          </a:xfrm>
          <a:prstGeom prst="roundRect">
            <a:avLst>
              <a:gd name="adj" fmla="val 5281"/>
            </a:avLst>
          </a:prstGeom>
          <a:solidFill>
            <a:schemeClr val="bg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Dartboard 1.wmv">
            <a:hlinkClick r:id="" action="ppaction://media"/>
          </p:cNvPr>
          <p:cNvPicPr>
            <a:picLocks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0"/>
          <a:srcRect l="5211" t="452" r="2307"/>
          <a:stretch/>
        </p:blipFill>
        <p:spPr>
          <a:xfrm>
            <a:off x="114296" y="5169485"/>
            <a:ext cx="1924049" cy="1574006"/>
          </a:xfrm>
          <a:prstGeom prst="roundRect">
            <a:avLst>
              <a:gd name="adj" fmla="val 5187"/>
            </a:avLst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212160" y="116251"/>
            <a:ext cx="6743581" cy="1572021"/>
          </a:xfrm>
        </p:spPr>
        <p:txBody>
          <a:bodyPr anchor="ctr"/>
          <a:lstStyle>
            <a:lvl1pPr marL="0" indent="0">
              <a:spcBef>
                <a:spcPts val="300"/>
              </a:spcBef>
              <a:buNone/>
              <a:defRPr b="1"/>
            </a:lvl1pPr>
            <a:lvl2pPr>
              <a:spcBef>
                <a:spcPts val="3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212160" y="1800662"/>
            <a:ext cx="6743581" cy="1572021"/>
          </a:xfrm>
        </p:spPr>
        <p:txBody>
          <a:bodyPr anchor="ctr"/>
          <a:lstStyle>
            <a:lvl1pPr marL="0" indent="0">
              <a:spcBef>
                <a:spcPts val="300"/>
              </a:spcBef>
              <a:buNone/>
              <a:defRPr b="1"/>
            </a:lvl1pPr>
            <a:lvl2pPr>
              <a:spcBef>
                <a:spcPts val="3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2212160" y="3485073"/>
            <a:ext cx="6743581" cy="1572021"/>
          </a:xfrm>
        </p:spPr>
        <p:txBody>
          <a:bodyPr anchor="ctr"/>
          <a:lstStyle>
            <a:lvl1pPr marL="0" indent="0">
              <a:spcBef>
                <a:spcPts val="300"/>
              </a:spcBef>
              <a:buNone/>
              <a:defRPr b="1"/>
            </a:lvl1pPr>
            <a:lvl2pPr>
              <a:spcBef>
                <a:spcPts val="3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2212160" y="5169485"/>
            <a:ext cx="6743581" cy="1572021"/>
          </a:xfrm>
        </p:spPr>
        <p:txBody>
          <a:bodyPr anchor="ctr"/>
          <a:lstStyle>
            <a:lvl1pPr marL="0" indent="0">
              <a:spcBef>
                <a:spcPts val="300"/>
              </a:spcBef>
              <a:buNone/>
              <a:defRPr b="1"/>
            </a:lvl1pPr>
            <a:lvl2pPr>
              <a:spcBef>
                <a:spcPts val="3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2" name="Dartboard 5.wmv">
            <a:hlinkClick r:id="" action="ppaction://media"/>
          </p:cNvPr>
          <p:cNvPicPr>
            <a:picLocks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296" y="114266"/>
            <a:ext cx="1924049" cy="1574006"/>
          </a:xfrm>
          <a:prstGeom prst="roundRect">
            <a:avLst>
              <a:gd name="adj" fmla="val 5472"/>
            </a:avLst>
          </a:prstGeom>
        </p:spPr>
      </p:pic>
      <p:pic>
        <p:nvPicPr>
          <p:cNvPr id="14" name="Dartboard 6.wmv">
            <a:hlinkClick r:id="" action="ppaction://media"/>
          </p:cNvPr>
          <p:cNvPicPr>
            <a:picLocks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296" y="1800969"/>
            <a:ext cx="1924049" cy="1574006"/>
          </a:xfrm>
          <a:prstGeom prst="roundRect">
            <a:avLst>
              <a:gd name="adj" fmla="val 5472"/>
            </a:avLst>
          </a:prstGeom>
        </p:spPr>
      </p:pic>
      <p:pic>
        <p:nvPicPr>
          <p:cNvPr id="19" name="Dartboard 7.wmv">
            <a:hlinkClick r:id="" action="ppaction://media"/>
          </p:cNvPr>
          <p:cNvPicPr>
            <a:picLocks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296" y="3478084"/>
            <a:ext cx="1924049" cy="1574006"/>
          </a:xfrm>
          <a:prstGeom prst="roundRect">
            <a:avLst>
              <a:gd name="adj" fmla="val 5472"/>
            </a:avLst>
          </a:prstGeom>
        </p:spPr>
      </p:pic>
    </p:spTree>
    <p:extLst>
      <p:ext uri="{BB962C8B-B14F-4D97-AF65-F5344CB8AC3E}">
        <p14:creationId xmlns:p14="http://schemas.microsoft.com/office/powerpoint/2010/main" val="51613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2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2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0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4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4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0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6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6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00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ounded Rectangle 4"/>
          <p:cNvSpPr/>
          <p:nvPr userDrawn="1"/>
        </p:nvSpPr>
        <p:spPr>
          <a:xfrm>
            <a:off x="2159795" y="115504"/>
            <a:ext cx="6868286" cy="1572768"/>
          </a:xfrm>
          <a:prstGeom prst="roundRect">
            <a:avLst>
              <a:gd name="adj" fmla="val 5281"/>
            </a:avLst>
          </a:prstGeom>
          <a:solidFill>
            <a:schemeClr val="bg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 userDrawn="1"/>
        </p:nvSpPr>
        <p:spPr>
          <a:xfrm>
            <a:off x="2159795" y="1803350"/>
            <a:ext cx="2876549" cy="4937760"/>
          </a:xfrm>
          <a:prstGeom prst="roundRect">
            <a:avLst>
              <a:gd name="adj" fmla="val 2822"/>
            </a:avLst>
          </a:prstGeom>
          <a:solidFill>
            <a:schemeClr val="bg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114300" y="115605"/>
            <a:ext cx="1924049" cy="1572768"/>
          </a:xfrm>
          <a:prstGeom prst="roundRect">
            <a:avLst>
              <a:gd name="adj" fmla="val 5130"/>
            </a:avLst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Dartboard 2.wmv">
            <a:hlinkClick r:id="" action="ppaction://media"/>
          </p:cNvPr>
          <p:cNvPicPr>
            <a:picLocks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7" y="1800969"/>
            <a:ext cx="1924049" cy="1574006"/>
          </a:xfrm>
          <a:prstGeom prst="roundRect">
            <a:avLst>
              <a:gd name="adj" fmla="val 5472"/>
            </a:avLst>
          </a:prstGeom>
        </p:spPr>
      </p:pic>
      <p:pic>
        <p:nvPicPr>
          <p:cNvPr id="9" name="Dartboard 3.wmv">
            <a:hlinkClick r:id="" action="ppaction://media"/>
          </p:cNvPr>
          <p:cNvPicPr>
            <a:picLocks/>
          </p:cNvPicPr>
          <p:nvPr userDrawn="1"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" y="3478084"/>
            <a:ext cx="1924049" cy="1574006"/>
          </a:xfrm>
          <a:prstGeom prst="roundRect">
            <a:avLst>
              <a:gd name="adj" fmla="val 5472"/>
            </a:avLst>
          </a:prstGeom>
        </p:spPr>
      </p:pic>
      <p:pic>
        <p:nvPicPr>
          <p:cNvPr id="10" name="Dartboard 1.wmv">
            <a:hlinkClick r:id="" action="ppaction://media"/>
          </p:cNvPr>
          <p:cNvPicPr>
            <a:picLocks/>
          </p:cNvPicPr>
          <p:nvPr userDrawn="1"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 rotWithShape="1">
          <a:blip r:embed="rId10"/>
          <a:srcRect l="5211" t="452" r="2307"/>
          <a:stretch/>
        </p:blipFill>
        <p:spPr>
          <a:xfrm>
            <a:off x="114296" y="5169485"/>
            <a:ext cx="1924049" cy="1574006"/>
          </a:xfrm>
          <a:prstGeom prst="roundRect">
            <a:avLst>
              <a:gd name="adj" fmla="val 5187"/>
            </a:avLst>
          </a:prstGeom>
        </p:spPr>
      </p:pic>
      <p:sp>
        <p:nvSpPr>
          <p:cNvPr id="11" name="Rounded Rectangle 10"/>
          <p:cNvSpPr/>
          <p:nvPr userDrawn="1"/>
        </p:nvSpPr>
        <p:spPr>
          <a:xfrm>
            <a:off x="5150644" y="1805731"/>
            <a:ext cx="2876550" cy="4937760"/>
          </a:xfrm>
          <a:prstGeom prst="roundRect">
            <a:avLst>
              <a:gd name="adj" fmla="val 2822"/>
            </a:avLst>
          </a:prstGeom>
          <a:solidFill>
            <a:schemeClr val="bg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41177" y="152400"/>
            <a:ext cx="6705522" cy="1535872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41177" y="1918446"/>
            <a:ext cx="2795167" cy="4822663"/>
          </a:xfrm>
        </p:spPr>
        <p:txBody>
          <a:bodyPr>
            <a:noAutofit/>
          </a:bodyPr>
          <a:lstStyle>
            <a:lvl1pPr marL="0" indent="0">
              <a:buNone/>
              <a:defRPr b="1"/>
            </a:lvl1pPr>
            <a:lvl2pPr marL="233363" indent="-233363">
              <a:defRPr/>
            </a:lvl2pPr>
            <a:lvl3pPr marL="403225" indent="-169863">
              <a:defRPr/>
            </a:lvl3pPr>
            <a:lvl4pPr marL="627063" indent="-169863">
              <a:defRPr/>
            </a:lvl4pPr>
            <a:lvl5pPr marL="860425" indent="-169863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5232027" y="1918446"/>
            <a:ext cx="2795167" cy="4822663"/>
          </a:xfrm>
        </p:spPr>
        <p:txBody>
          <a:bodyPr>
            <a:noAutofit/>
          </a:bodyPr>
          <a:lstStyle>
            <a:lvl1pPr marL="0" indent="0">
              <a:buNone/>
              <a:defRPr b="1"/>
            </a:lvl1pPr>
            <a:lvl2pPr marL="233363" indent="-233363">
              <a:defRPr/>
            </a:lvl2pPr>
            <a:lvl3pPr marL="403225" indent="-169863">
              <a:defRPr/>
            </a:lvl3pPr>
            <a:lvl4pPr marL="627063" indent="-169863">
              <a:defRPr/>
            </a:lvl4pPr>
            <a:lvl5pPr marL="860425" indent="-169863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6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0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114300" y="115605"/>
            <a:ext cx="1924049" cy="1572768"/>
          </a:xfrm>
          <a:prstGeom prst="roundRect">
            <a:avLst>
              <a:gd name="adj" fmla="val 5130"/>
            </a:avLst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Dartboard 2.wmv">
            <a:hlinkClick r:id="" action="ppaction://media"/>
          </p:cNvPr>
          <p:cNvPicPr>
            <a:picLocks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97" y="1800969"/>
            <a:ext cx="1924049" cy="1574006"/>
          </a:xfrm>
          <a:prstGeom prst="roundRect">
            <a:avLst>
              <a:gd name="adj" fmla="val 5472"/>
            </a:avLst>
          </a:prstGeom>
        </p:spPr>
      </p:pic>
      <p:pic>
        <p:nvPicPr>
          <p:cNvPr id="7" name="Dartboard 1.wmv">
            <a:hlinkClick r:id="" action="ppaction://media"/>
          </p:cNvPr>
          <p:cNvPicPr>
            <a:picLocks/>
          </p:cNvPicPr>
          <p:nvPr userDrawn="1"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7"/>
          <a:srcRect l="5211" t="452" r="2307"/>
          <a:stretch/>
        </p:blipFill>
        <p:spPr>
          <a:xfrm>
            <a:off x="114296" y="5169485"/>
            <a:ext cx="1924049" cy="1574006"/>
          </a:xfrm>
          <a:prstGeom prst="roundRect">
            <a:avLst>
              <a:gd name="adj" fmla="val 5187"/>
            </a:avLst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2159795" y="115504"/>
            <a:ext cx="6868286" cy="6625606"/>
          </a:xfrm>
          <a:prstGeom prst="roundRect">
            <a:avLst>
              <a:gd name="adj" fmla="val 1580"/>
            </a:avLst>
          </a:prstGeom>
          <a:solidFill>
            <a:schemeClr val="bg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114300" y="3478283"/>
            <a:ext cx="1924049" cy="1572768"/>
          </a:xfrm>
          <a:prstGeom prst="roundRect">
            <a:avLst>
              <a:gd name="adj" fmla="val 5130"/>
            </a:avLst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3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0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lai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ounded Rectangle 4"/>
          <p:cNvSpPr/>
          <p:nvPr userDrawn="1"/>
        </p:nvSpPr>
        <p:spPr>
          <a:xfrm>
            <a:off x="114300" y="115605"/>
            <a:ext cx="1924049" cy="1572768"/>
          </a:xfrm>
          <a:prstGeom prst="roundRect">
            <a:avLst>
              <a:gd name="adj" fmla="val 5130"/>
            </a:avLst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Dartboard 1.wmv">
            <a:hlinkClick r:id="" action="ppaction://media"/>
          </p:cNvPr>
          <p:cNvPicPr>
            <a:picLocks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211" t="452" r="2307"/>
          <a:stretch/>
        </p:blipFill>
        <p:spPr>
          <a:xfrm>
            <a:off x="114296" y="5169485"/>
            <a:ext cx="1924049" cy="1574006"/>
          </a:xfrm>
          <a:prstGeom prst="roundRect">
            <a:avLst>
              <a:gd name="adj" fmla="val 5187"/>
            </a:avLst>
          </a:prstGeom>
        </p:spPr>
      </p:pic>
      <p:sp>
        <p:nvSpPr>
          <p:cNvPr id="7" name="Rounded Rectangle 6"/>
          <p:cNvSpPr/>
          <p:nvPr userDrawn="1"/>
        </p:nvSpPr>
        <p:spPr>
          <a:xfrm>
            <a:off x="114300" y="3478283"/>
            <a:ext cx="1924049" cy="1572768"/>
          </a:xfrm>
          <a:prstGeom prst="roundRect">
            <a:avLst>
              <a:gd name="adj" fmla="val 5130"/>
            </a:avLst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114299" y="1800956"/>
            <a:ext cx="1924049" cy="1572768"/>
          </a:xfrm>
          <a:prstGeom prst="roundRect">
            <a:avLst>
              <a:gd name="adj" fmla="val 5130"/>
            </a:avLst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5145882" y="115504"/>
            <a:ext cx="3882614" cy="4935547"/>
          </a:xfrm>
          <a:prstGeom prst="roundRect">
            <a:avLst>
              <a:gd name="adj" fmla="val 2193"/>
            </a:avLst>
          </a:prstGeom>
          <a:solidFill>
            <a:schemeClr val="bg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226423" y="152399"/>
            <a:ext cx="3720275" cy="4898651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3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lai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114300" y="115605"/>
            <a:ext cx="1924049" cy="1572768"/>
          </a:xfrm>
          <a:prstGeom prst="roundRect">
            <a:avLst>
              <a:gd name="adj" fmla="val 5130"/>
            </a:avLst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Dartboard 2.wmv">
            <a:hlinkClick r:id="" action="ppaction://media"/>
          </p:cNvPr>
          <p:cNvPicPr>
            <a:picLocks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97" y="1800969"/>
            <a:ext cx="1924049" cy="1574006"/>
          </a:xfrm>
          <a:prstGeom prst="roundRect">
            <a:avLst>
              <a:gd name="adj" fmla="val 5472"/>
            </a:avLst>
          </a:prstGeom>
        </p:spPr>
      </p:pic>
      <p:pic>
        <p:nvPicPr>
          <p:cNvPr id="7" name="Dartboard 1.wmv">
            <a:hlinkClick r:id="" action="ppaction://media"/>
          </p:cNvPr>
          <p:cNvPicPr>
            <a:picLocks/>
          </p:cNvPicPr>
          <p:nvPr userDrawn="1"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7"/>
          <a:srcRect l="5211" t="452" r="2307"/>
          <a:stretch/>
        </p:blipFill>
        <p:spPr>
          <a:xfrm>
            <a:off x="114296" y="5169485"/>
            <a:ext cx="1924049" cy="1574006"/>
          </a:xfrm>
          <a:prstGeom prst="roundRect">
            <a:avLst>
              <a:gd name="adj" fmla="val 5187"/>
            </a:avLst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14300" y="3478283"/>
            <a:ext cx="1924049" cy="1572768"/>
          </a:xfrm>
          <a:prstGeom prst="roundRect">
            <a:avLst>
              <a:gd name="adj" fmla="val 5130"/>
            </a:avLst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3155157" y="4327933"/>
            <a:ext cx="5866398" cy="1572769"/>
          </a:xfrm>
          <a:prstGeom prst="roundRect">
            <a:avLst>
              <a:gd name="adj" fmla="val 47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2158755" y="964177"/>
            <a:ext cx="4875458" cy="1564711"/>
          </a:xfrm>
          <a:prstGeom prst="roundRect">
            <a:avLst>
              <a:gd name="adj" fmla="val 52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232212" y="1000038"/>
            <a:ext cx="4724400" cy="1537816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ext Placeholder 13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226546" y="4371851"/>
            <a:ext cx="5720230" cy="1537816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02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0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4"/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8" name="Rounded Rectangle 62"/>
          <p:cNvSpPr>
            <a:spLocks/>
          </p:cNvSpPr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8228530" y="6020601"/>
                </a:moveTo>
                <a:cubicBezTo>
                  <a:pt x="8180314" y="6020601"/>
                  <a:pt x="8141228" y="6059687"/>
                  <a:pt x="8141228" y="6107903"/>
                </a:cubicBezTo>
                <a:lnTo>
                  <a:pt x="8141228" y="6655998"/>
                </a:lnTo>
                <a:cubicBezTo>
                  <a:pt x="8141228" y="6704214"/>
                  <a:pt x="8180314" y="6743300"/>
                  <a:pt x="8228530" y="6743300"/>
                </a:cubicBezTo>
                <a:lnTo>
                  <a:pt x="8938609" y="6743300"/>
                </a:lnTo>
                <a:cubicBezTo>
                  <a:pt x="8986825" y="6743300"/>
                  <a:pt x="9025911" y="6704214"/>
                  <a:pt x="9025911" y="6655998"/>
                </a:cubicBezTo>
                <a:lnTo>
                  <a:pt x="9025911" y="6107903"/>
                </a:lnTo>
                <a:cubicBezTo>
                  <a:pt x="9025911" y="6059687"/>
                  <a:pt x="8986825" y="6020601"/>
                  <a:pt x="8938609" y="6020601"/>
                </a:cubicBezTo>
                <a:close/>
                <a:moveTo>
                  <a:pt x="7231125" y="6020601"/>
                </a:moveTo>
                <a:cubicBezTo>
                  <a:pt x="7182909" y="6020601"/>
                  <a:pt x="7143823" y="6059687"/>
                  <a:pt x="7143823" y="6107903"/>
                </a:cubicBezTo>
                <a:lnTo>
                  <a:pt x="7143823" y="6655998"/>
                </a:lnTo>
                <a:cubicBezTo>
                  <a:pt x="7143823" y="6704214"/>
                  <a:pt x="7182909" y="6743300"/>
                  <a:pt x="7231125" y="6743300"/>
                </a:cubicBezTo>
                <a:lnTo>
                  <a:pt x="7941204" y="6743300"/>
                </a:lnTo>
                <a:cubicBezTo>
                  <a:pt x="7989420" y="6743300"/>
                  <a:pt x="8028506" y="6704214"/>
                  <a:pt x="8028506" y="6655998"/>
                </a:cubicBezTo>
                <a:lnTo>
                  <a:pt x="8028506" y="6107903"/>
                </a:lnTo>
                <a:cubicBezTo>
                  <a:pt x="8028506" y="6059687"/>
                  <a:pt x="7989420" y="6020601"/>
                  <a:pt x="7941204" y="6020601"/>
                </a:cubicBezTo>
                <a:close/>
                <a:moveTo>
                  <a:pt x="6233720" y="6020601"/>
                </a:moveTo>
                <a:cubicBezTo>
                  <a:pt x="6185504" y="6020601"/>
                  <a:pt x="6146418" y="6059687"/>
                  <a:pt x="6146418" y="6107903"/>
                </a:cubicBezTo>
                <a:lnTo>
                  <a:pt x="6146418" y="6655998"/>
                </a:lnTo>
                <a:cubicBezTo>
                  <a:pt x="6146418" y="6704214"/>
                  <a:pt x="6185504" y="6743300"/>
                  <a:pt x="6233720" y="6743300"/>
                </a:cubicBezTo>
                <a:lnTo>
                  <a:pt x="6943799" y="6743300"/>
                </a:lnTo>
                <a:cubicBezTo>
                  <a:pt x="6992015" y="6743300"/>
                  <a:pt x="7031101" y="6704214"/>
                  <a:pt x="7031101" y="6655998"/>
                </a:cubicBezTo>
                <a:lnTo>
                  <a:pt x="7031101" y="6107903"/>
                </a:lnTo>
                <a:cubicBezTo>
                  <a:pt x="7031101" y="6059687"/>
                  <a:pt x="6992015" y="6020601"/>
                  <a:pt x="6943799" y="6020601"/>
                </a:cubicBezTo>
                <a:close/>
                <a:moveTo>
                  <a:pt x="5236314" y="6020601"/>
                </a:moveTo>
                <a:cubicBezTo>
                  <a:pt x="5188098" y="6020601"/>
                  <a:pt x="5149012" y="6059687"/>
                  <a:pt x="5149012" y="6107903"/>
                </a:cubicBezTo>
                <a:lnTo>
                  <a:pt x="5149012" y="6655998"/>
                </a:lnTo>
                <a:cubicBezTo>
                  <a:pt x="5149012" y="6704214"/>
                  <a:pt x="5188098" y="6743300"/>
                  <a:pt x="5236314" y="6743300"/>
                </a:cubicBezTo>
                <a:lnTo>
                  <a:pt x="5946393" y="6743300"/>
                </a:lnTo>
                <a:cubicBezTo>
                  <a:pt x="5994609" y="6743300"/>
                  <a:pt x="6033695" y="6704214"/>
                  <a:pt x="6033695" y="6655998"/>
                </a:cubicBezTo>
                <a:lnTo>
                  <a:pt x="6033695" y="6107903"/>
                </a:lnTo>
                <a:cubicBezTo>
                  <a:pt x="6033695" y="6059687"/>
                  <a:pt x="5994609" y="6020601"/>
                  <a:pt x="5946393" y="6020601"/>
                </a:cubicBezTo>
                <a:close/>
                <a:moveTo>
                  <a:pt x="4238909" y="6020601"/>
                </a:moveTo>
                <a:cubicBezTo>
                  <a:pt x="4190693" y="6020601"/>
                  <a:pt x="4151607" y="6059687"/>
                  <a:pt x="4151607" y="6107903"/>
                </a:cubicBezTo>
                <a:lnTo>
                  <a:pt x="4151607" y="6655998"/>
                </a:lnTo>
                <a:cubicBezTo>
                  <a:pt x="4151607" y="6704214"/>
                  <a:pt x="4190693" y="6743300"/>
                  <a:pt x="4238909" y="6743300"/>
                </a:cubicBezTo>
                <a:lnTo>
                  <a:pt x="4948988" y="6743300"/>
                </a:lnTo>
                <a:cubicBezTo>
                  <a:pt x="4997204" y="6743300"/>
                  <a:pt x="5036290" y="6704214"/>
                  <a:pt x="5036290" y="6655998"/>
                </a:cubicBezTo>
                <a:lnTo>
                  <a:pt x="5036290" y="6107903"/>
                </a:lnTo>
                <a:cubicBezTo>
                  <a:pt x="5036290" y="6059687"/>
                  <a:pt x="4997204" y="6020601"/>
                  <a:pt x="4948988" y="6020601"/>
                </a:cubicBezTo>
                <a:close/>
                <a:moveTo>
                  <a:pt x="3241504" y="6020601"/>
                </a:moveTo>
                <a:cubicBezTo>
                  <a:pt x="3193288" y="6020601"/>
                  <a:pt x="3154202" y="6059687"/>
                  <a:pt x="3154202" y="6107903"/>
                </a:cubicBezTo>
                <a:lnTo>
                  <a:pt x="3154202" y="6655998"/>
                </a:lnTo>
                <a:cubicBezTo>
                  <a:pt x="3154202" y="6704214"/>
                  <a:pt x="3193288" y="6743300"/>
                  <a:pt x="3241504" y="6743300"/>
                </a:cubicBezTo>
                <a:lnTo>
                  <a:pt x="3951583" y="6743300"/>
                </a:lnTo>
                <a:cubicBezTo>
                  <a:pt x="3999799" y="6743300"/>
                  <a:pt x="4038885" y="6704214"/>
                  <a:pt x="4038885" y="6655998"/>
                </a:cubicBezTo>
                <a:lnTo>
                  <a:pt x="4038885" y="6107903"/>
                </a:lnTo>
                <a:cubicBezTo>
                  <a:pt x="4038885" y="6059687"/>
                  <a:pt x="3999799" y="6020601"/>
                  <a:pt x="3951583" y="6020601"/>
                </a:cubicBezTo>
                <a:close/>
                <a:moveTo>
                  <a:pt x="2244099" y="6020601"/>
                </a:moveTo>
                <a:cubicBezTo>
                  <a:pt x="2195883" y="6020601"/>
                  <a:pt x="2156797" y="6059687"/>
                  <a:pt x="2156797" y="6107903"/>
                </a:cubicBezTo>
                <a:lnTo>
                  <a:pt x="2156797" y="6655998"/>
                </a:lnTo>
                <a:cubicBezTo>
                  <a:pt x="2156797" y="6704214"/>
                  <a:pt x="2195883" y="6743300"/>
                  <a:pt x="2244099" y="6743300"/>
                </a:cubicBezTo>
                <a:lnTo>
                  <a:pt x="2954178" y="6743300"/>
                </a:lnTo>
                <a:cubicBezTo>
                  <a:pt x="3002394" y="6743300"/>
                  <a:pt x="3041480" y="6704214"/>
                  <a:pt x="3041480" y="6655998"/>
                </a:cubicBezTo>
                <a:lnTo>
                  <a:pt x="3041480" y="6107903"/>
                </a:lnTo>
                <a:cubicBezTo>
                  <a:pt x="3041480" y="6059687"/>
                  <a:pt x="3002394" y="6020601"/>
                  <a:pt x="2954178" y="6020601"/>
                </a:cubicBezTo>
                <a:close/>
                <a:moveTo>
                  <a:pt x="8228530" y="5172562"/>
                </a:moveTo>
                <a:cubicBezTo>
                  <a:pt x="8180314" y="5172562"/>
                  <a:pt x="8141228" y="5211648"/>
                  <a:pt x="8141228" y="5259864"/>
                </a:cubicBezTo>
                <a:lnTo>
                  <a:pt x="8141228" y="5807959"/>
                </a:lnTo>
                <a:cubicBezTo>
                  <a:pt x="8141228" y="5856175"/>
                  <a:pt x="8180314" y="5895261"/>
                  <a:pt x="8228530" y="5895261"/>
                </a:cubicBezTo>
                <a:lnTo>
                  <a:pt x="8938609" y="5895261"/>
                </a:lnTo>
                <a:cubicBezTo>
                  <a:pt x="8986825" y="5895261"/>
                  <a:pt x="9025911" y="5856175"/>
                  <a:pt x="9025911" y="5807959"/>
                </a:cubicBezTo>
                <a:lnTo>
                  <a:pt x="9025911" y="5259864"/>
                </a:lnTo>
                <a:cubicBezTo>
                  <a:pt x="9025911" y="5211648"/>
                  <a:pt x="8986825" y="5172562"/>
                  <a:pt x="8938609" y="5172562"/>
                </a:cubicBezTo>
                <a:close/>
                <a:moveTo>
                  <a:pt x="7231125" y="5172562"/>
                </a:moveTo>
                <a:cubicBezTo>
                  <a:pt x="7182909" y="5172562"/>
                  <a:pt x="7143823" y="5211648"/>
                  <a:pt x="7143823" y="5259864"/>
                </a:cubicBezTo>
                <a:lnTo>
                  <a:pt x="7143823" y="5807959"/>
                </a:lnTo>
                <a:cubicBezTo>
                  <a:pt x="7143823" y="5856175"/>
                  <a:pt x="7182909" y="5895261"/>
                  <a:pt x="7231125" y="5895261"/>
                </a:cubicBezTo>
                <a:lnTo>
                  <a:pt x="7941204" y="5895261"/>
                </a:lnTo>
                <a:cubicBezTo>
                  <a:pt x="7989420" y="5895261"/>
                  <a:pt x="8028506" y="5856175"/>
                  <a:pt x="8028506" y="5807959"/>
                </a:cubicBezTo>
                <a:lnTo>
                  <a:pt x="8028506" y="5259864"/>
                </a:lnTo>
                <a:cubicBezTo>
                  <a:pt x="8028506" y="5211648"/>
                  <a:pt x="7989420" y="5172562"/>
                  <a:pt x="7941204" y="5172562"/>
                </a:cubicBezTo>
                <a:close/>
                <a:moveTo>
                  <a:pt x="6233720" y="5172562"/>
                </a:moveTo>
                <a:cubicBezTo>
                  <a:pt x="6185504" y="5172562"/>
                  <a:pt x="6146418" y="5211648"/>
                  <a:pt x="6146418" y="5259864"/>
                </a:cubicBezTo>
                <a:lnTo>
                  <a:pt x="6146418" y="5807959"/>
                </a:lnTo>
                <a:cubicBezTo>
                  <a:pt x="6146418" y="5856175"/>
                  <a:pt x="6185504" y="5895261"/>
                  <a:pt x="6233720" y="5895261"/>
                </a:cubicBezTo>
                <a:lnTo>
                  <a:pt x="6943799" y="5895261"/>
                </a:lnTo>
                <a:cubicBezTo>
                  <a:pt x="6992015" y="5895261"/>
                  <a:pt x="7031101" y="5856175"/>
                  <a:pt x="7031101" y="5807959"/>
                </a:cubicBezTo>
                <a:lnTo>
                  <a:pt x="7031101" y="5259864"/>
                </a:lnTo>
                <a:cubicBezTo>
                  <a:pt x="7031101" y="5211648"/>
                  <a:pt x="6992015" y="5172562"/>
                  <a:pt x="6943799" y="5172562"/>
                </a:cubicBezTo>
                <a:close/>
                <a:moveTo>
                  <a:pt x="5236314" y="5172562"/>
                </a:moveTo>
                <a:cubicBezTo>
                  <a:pt x="5188098" y="5172562"/>
                  <a:pt x="5149012" y="5211648"/>
                  <a:pt x="5149012" y="5259864"/>
                </a:cubicBezTo>
                <a:lnTo>
                  <a:pt x="5149012" y="5807959"/>
                </a:lnTo>
                <a:cubicBezTo>
                  <a:pt x="5149012" y="5856175"/>
                  <a:pt x="5188098" y="5895261"/>
                  <a:pt x="5236314" y="5895261"/>
                </a:cubicBezTo>
                <a:lnTo>
                  <a:pt x="5946393" y="5895261"/>
                </a:lnTo>
                <a:cubicBezTo>
                  <a:pt x="5994609" y="5895261"/>
                  <a:pt x="6033695" y="5856175"/>
                  <a:pt x="6033695" y="5807959"/>
                </a:cubicBezTo>
                <a:lnTo>
                  <a:pt x="6033695" y="5259864"/>
                </a:lnTo>
                <a:cubicBezTo>
                  <a:pt x="6033695" y="5211648"/>
                  <a:pt x="5994609" y="5172562"/>
                  <a:pt x="5946393" y="5172562"/>
                </a:cubicBezTo>
                <a:close/>
                <a:moveTo>
                  <a:pt x="4238909" y="5172562"/>
                </a:moveTo>
                <a:cubicBezTo>
                  <a:pt x="4190693" y="5172562"/>
                  <a:pt x="4151607" y="5211648"/>
                  <a:pt x="4151607" y="5259864"/>
                </a:cubicBezTo>
                <a:lnTo>
                  <a:pt x="4151607" y="5807959"/>
                </a:lnTo>
                <a:cubicBezTo>
                  <a:pt x="4151607" y="5856175"/>
                  <a:pt x="4190693" y="5895261"/>
                  <a:pt x="4238909" y="5895261"/>
                </a:cubicBezTo>
                <a:lnTo>
                  <a:pt x="4948988" y="5895261"/>
                </a:lnTo>
                <a:cubicBezTo>
                  <a:pt x="4997204" y="5895261"/>
                  <a:pt x="5036290" y="5856175"/>
                  <a:pt x="5036290" y="5807959"/>
                </a:cubicBezTo>
                <a:lnTo>
                  <a:pt x="5036290" y="5259864"/>
                </a:lnTo>
                <a:cubicBezTo>
                  <a:pt x="5036290" y="5211648"/>
                  <a:pt x="4997204" y="5172562"/>
                  <a:pt x="4948988" y="5172562"/>
                </a:cubicBezTo>
                <a:close/>
                <a:moveTo>
                  <a:pt x="3241504" y="5172562"/>
                </a:moveTo>
                <a:cubicBezTo>
                  <a:pt x="3193288" y="5172562"/>
                  <a:pt x="3154202" y="5211648"/>
                  <a:pt x="3154202" y="5259864"/>
                </a:cubicBezTo>
                <a:lnTo>
                  <a:pt x="3154202" y="5807959"/>
                </a:lnTo>
                <a:cubicBezTo>
                  <a:pt x="3154202" y="5856175"/>
                  <a:pt x="3193288" y="5895261"/>
                  <a:pt x="3241504" y="5895261"/>
                </a:cubicBezTo>
                <a:lnTo>
                  <a:pt x="3951583" y="5895261"/>
                </a:lnTo>
                <a:cubicBezTo>
                  <a:pt x="3999799" y="5895261"/>
                  <a:pt x="4038885" y="5856175"/>
                  <a:pt x="4038885" y="5807959"/>
                </a:cubicBezTo>
                <a:lnTo>
                  <a:pt x="4038885" y="5259864"/>
                </a:lnTo>
                <a:cubicBezTo>
                  <a:pt x="4038885" y="5211648"/>
                  <a:pt x="3999799" y="5172562"/>
                  <a:pt x="3951583" y="5172562"/>
                </a:cubicBezTo>
                <a:close/>
                <a:moveTo>
                  <a:pt x="2244099" y="5172562"/>
                </a:moveTo>
                <a:cubicBezTo>
                  <a:pt x="2195883" y="5172562"/>
                  <a:pt x="2156797" y="5211648"/>
                  <a:pt x="2156797" y="5259864"/>
                </a:cubicBezTo>
                <a:lnTo>
                  <a:pt x="2156797" y="5807959"/>
                </a:lnTo>
                <a:cubicBezTo>
                  <a:pt x="2156797" y="5856175"/>
                  <a:pt x="2195883" y="5895261"/>
                  <a:pt x="2244099" y="5895261"/>
                </a:cubicBezTo>
                <a:lnTo>
                  <a:pt x="2954178" y="5895261"/>
                </a:lnTo>
                <a:cubicBezTo>
                  <a:pt x="3002394" y="5895261"/>
                  <a:pt x="3041480" y="5856175"/>
                  <a:pt x="3041480" y="5807959"/>
                </a:cubicBezTo>
                <a:lnTo>
                  <a:pt x="3041480" y="5259864"/>
                </a:lnTo>
                <a:cubicBezTo>
                  <a:pt x="3041480" y="5211648"/>
                  <a:pt x="3002394" y="5172562"/>
                  <a:pt x="2954178" y="5172562"/>
                </a:cubicBezTo>
                <a:close/>
                <a:moveTo>
                  <a:pt x="199364" y="5172562"/>
                </a:moveTo>
                <a:cubicBezTo>
                  <a:pt x="153048" y="5172562"/>
                  <a:pt x="115502" y="5210108"/>
                  <a:pt x="115502" y="5256424"/>
                </a:cubicBezTo>
                <a:lnTo>
                  <a:pt x="115502" y="6659438"/>
                </a:lnTo>
                <a:cubicBezTo>
                  <a:pt x="115502" y="6705754"/>
                  <a:pt x="153048" y="6743300"/>
                  <a:pt x="199364" y="6743300"/>
                </a:cubicBezTo>
                <a:lnTo>
                  <a:pt x="1954439" y="6743300"/>
                </a:lnTo>
                <a:cubicBezTo>
                  <a:pt x="2000755" y="6743300"/>
                  <a:pt x="2038301" y="6705754"/>
                  <a:pt x="2038301" y="6659438"/>
                </a:cubicBezTo>
                <a:lnTo>
                  <a:pt x="2038301" y="5256424"/>
                </a:lnTo>
                <a:cubicBezTo>
                  <a:pt x="2038301" y="5210108"/>
                  <a:pt x="2000755" y="5172562"/>
                  <a:pt x="1954439" y="5172562"/>
                </a:cubicBezTo>
                <a:close/>
                <a:moveTo>
                  <a:pt x="8228530" y="4327848"/>
                </a:moveTo>
                <a:cubicBezTo>
                  <a:pt x="8180314" y="4327848"/>
                  <a:pt x="8141228" y="4366934"/>
                  <a:pt x="8141228" y="4415150"/>
                </a:cubicBezTo>
                <a:lnTo>
                  <a:pt x="8141228" y="4963245"/>
                </a:lnTo>
                <a:cubicBezTo>
                  <a:pt x="8141228" y="5011461"/>
                  <a:pt x="8180314" y="5050547"/>
                  <a:pt x="8228530" y="5050547"/>
                </a:cubicBezTo>
                <a:lnTo>
                  <a:pt x="8938609" y="5050547"/>
                </a:lnTo>
                <a:cubicBezTo>
                  <a:pt x="8986825" y="5050547"/>
                  <a:pt x="9025911" y="5011461"/>
                  <a:pt x="9025911" y="4963245"/>
                </a:cubicBezTo>
                <a:lnTo>
                  <a:pt x="9025911" y="4415150"/>
                </a:lnTo>
                <a:cubicBezTo>
                  <a:pt x="9025911" y="4366934"/>
                  <a:pt x="8986825" y="4327848"/>
                  <a:pt x="8938609" y="4327848"/>
                </a:cubicBezTo>
                <a:close/>
                <a:moveTo>
                  <a:pt x="7231125" y="4327848"/>
                </a:moveTo>
                <a:cubicBezTo>
                  <a:pt x="7182909" y="4327848"/>
                  <a:pt x="7143823" y="4366934"/>
                  <a:pt x="7143823" y="4415150"/>
                </a:cubicBezTo>
                <a:lnTo>
                  <a:pt x="7143823" y="4963245"/>
                </a:lnTo>
                <a:cubicBezTo>
                  <a:pt x="7143823" y="5011461"/>
                  <a:pt x="7182909" y="5050547"/>
                  <a:pt x="7231125" y="5050547"/>
                </a:cubicBezTo>
                <a:lnTo>
                  <a:pt x="7941204" y="5050547"/>
                </a:lnTo>
                <a:cubicBezTo>
                  <a:pt x="7989420" y="5050547"/>
                  <a:pt x="8028506" y="5011461"/>
                  <a:pt x="8028506" y="4963245"/>
                </a:cubicBezTo>
                <a:lnTo>
                  <a:pt x="8028506" y="4415150"/>
                </a:lnTo>
                <a:cubicBezTo>
                  <a:pt x="8028506" y="4366934"/>
                  <a:pt x="7989420" y="4327848"/>
                  <a:pt x="7941204" y="4327848"/>
                </a:cubicBezTo>
                <a:close/>
                <a:moveTo>
                  <a:pt x="6233720" y="4327848"/>
                </a:moveTo>
                <a:cubicBezTo>
                  <a:pt x="6185504" y="4327848"/>
                  <a:pt x="6146418" y="4366934"/>
                  <a:pt x="6146418" y="4415150"/>
                </a:cubicBezTo>
                <a:lnTo>
                  <a:pt x="6146418" y="4963245"/>
                </a:lnTo>
                <a:cubicBezTo>
                  <a:pt x="6146418" y="5011461"/>
                  <a:pt x="6185504" y="5050547"/>
                  <a:pt x="6233720" y="5050547"/>
                </a:cubicBezTo>
                <a:lnTo>
                  <a:pt x="6943799" y="5050547"/>
                </a:lnTo>
                <a:cubicBezTo>
                  <a:pt x="6992015" y="5050547"/>
                  <a:pt x="7031101" y="5011461"/>
                  <a:pt x="7031101" y="4963245"/>
                </a:cubicBezTo>
                <a:lnTo>
                  <a:pt x="7031101" y="4415150"/>
                </a:lnTo>
                <a:cubicBezTo>
                  <a:pt x="7031101" y="4366934"/>
                  <a:pt x="6992015" y="4327848"/>
                  <a:pt x="6943799" y="4327848"/>
                </a:cubicBezTo>
                <a:close/>
                <a:moveTo>
                  <a:pt x="5236314" y="4327848"/>
                </a:moveTo>
                <a:cubicBezTo>
                  <a:pt x="5188098" y="4327848"/>
                  <a:pt x="5149012" y="4366934"/>
                  <a:pt x="5149012" y="4415150"/>
                </a:cubicBezTo>
                <a:lnTo>
                  <a:pt x="5149012" y="4963245"/>
                </a:lnTo>
                <a:cubicBezTo>
                  <a:pt x="5149012" y="5011461"/>
                  <a:pt x="5188098" y="5050547"/>
                  <a:pt x="5236314" y="5050547"/>
                </a:cubicBezTo>
                <a:lnTo>
                  <a:pt x="5946393" y="5050547"/>
                </a:lnTo>
                <a:cubicBezTo>
                  <a:pt x="5994609" y="5050547"/>
                  <a:pt x="6033695" y="5011461"/>
                  <a:pt x="6033695" y="4963245"/>
                </a:cubicBezTo>
                <a:lnTo>
                  <a:pt x="6033695" y="4415150"/>
                </a:lnTo>
                <a:cubicBezTo>
                  <a:pt x="6033695" y="4366934"/>
                  <a:pt x="5994609" y="4327848"/>
                  <a:pt x="5946393" y="4327848"/>
                </a:cubicBezTo>
                <a:close/>
                <a:moveTo>
                  <a:pt x="4238909" y="4327848"/>
                </a:moveTo>
                <a:cubicBezTo>
                  <a:pt x="4190693" y="4327848"/>
                  <a:pt x="4151607" y="4366934"/>
                  <a:pt x="4151607" y="4415150"/>
                </a:cubicBezTo>
                <a:lnTo>
                  <a:pt x="4151607" y="4963245"/>
                </a:lnTo>
                <a:cubicBezTo>
                  <a:pt x="4151607" y="5011461"/>
                  <a:pt x="4190693" y="5050547"/>
                  <a:pt x="4238909" y="5050547"/>
                </a:cubicBezTo>
                <a:lnTo>
                  <a:pt x="4948988" y="5050547"/>
                </a:lnTo>
                <a:cubicBezTo>
                  <a:pt x="4997204" y="5050547"/>
                  <a:pt x="5036290" y="5011461"/>
                  <a:pt x="5036290" y="4963245"/>
                </a:cubicBezTo>
                <a:lnTo>
                  <a:pt x="5036290" y="4415150"/>
                </a:lnTo>
                <a:cubicBezTo>
                  <a:pt x="5036290" y="4366934"/>
                  <a:pt x="4997204" y="4327848"/>
                  <a:pt x="4948988" y="4327848"/>
                </a:cubicBezTo>
                <a:close/>
                <a:moveTo>
                  <a:pt x="3241504" y="4327848"/>
                </a:moveTo>
                <a:cubicBezTo>
                  <a:pt x="3193288" y="4327848"/>
                  <a:pt x="3154202" y="4366934"/>
                  <a:pt x="3154202" y="4415150"/>
                </a:cubicBezTo>
                <a:lnTo>
                  <a:pt x="3154202" y="4963245"/>
                </a:lnTo>
                <a:cubicBezTo>
                  <a:pt x="3154202" y="5011461"/>
                  <a:pt x="3193288" y="5050547"/>
                  <a:pt x="3241504" y="5050547"/>
                </a:cubicBezTo>
                <a:lnTo>
                  <a:pt x="3951583" y="5050547"/>
                </a:lnTo>
                <a:cubicBezTo>
                  <a:pt x="3999799" y="5050547"/>
                  <a:pt x="4038885" y="5011461"/>
                  <a:pt x="4038885" y="4963245"/>
                </a:cubicBezTo>
                <a:lnTo>
                  <a:pt x="4038885" y="4415150"/>
                </a:lnTo>
                <a:cubicBezTo>
                  <a:pt x="4038885" y="4366934"/>
                  <a:pt x="3999799" y="4327848"/>
                  <a:pt x="3951583" y="4327848"/>
                </a:cubicBezTo>
                <a:close/>
                <a:moveTo>
                  <a:pt x="2244099" y="4327848"/>
                </a:moveTo>
                <a:cubicBezTo>
                  <a:pt x="2195883" y="4327848"/>
                  <a:pt x="2156797" y="4366934"/>
                  <a:pt x="2156797" y="4415150"/>
                </a:cubicBezTo>
                <a:lnTo>
                  <a:pt x="2156797" y="4963245"/>
                </a:lnTo>
                <a:cubicBezTo>
                  <a:pt x="2156797" y="5011461"/>
                  <a:pt x="2195883" y="5050547"/>
                  <a:pt x="2244099" y="5050547"/>
                </a:cubicBezTo>
                <a:lnTo>
                  <a:pt x="2954178" y="5050547"/>
                </a:lnTo>
                <a:cubicBezTo>
                  <a:pt x="3002394" y="5050547"/>
                  <a:pt x="3041480" y="5011461"/>
                  <a:pt x="3041480" y="4963245"/>
                </a:cubicBezTo>
                <a:lnTo>
                  <a:pt x="3041480" y="4415150"/>
                </a:lnTo>
                <a:cubicBezTo>
                  <a:pt x="3041480" y="4366934"/>
                  <a:pt x="3002394" y="4327848"/>
                  <a:pt x="2954178" y="4327848"/>
                </a:cubicBezTo>
                <a:close/>
                <a:moveTo>
                  <a:pt x="8228530" y="3479809"/>
                </a:moveTo>
                <a:cubicBezTo>
                  <a:pt x="8180314" y="3479809"/>
                  <a:pt x="8141228" y="3518895"/>
                  <a:pt x="8141228" y="3567111"/>
                </a:cubicBezTo>
                <a:lnTo>
                  <a:pt x="8141228" y="4115206"/>
                </a:lnTo>
                <a:cubicBezTo>
                  <a:pt x="8141228" y="4163422"/>
                  <a:pt x="8180314" y="4202508"/>
                  <a:pt x="8228530" y="4202508"/>
                </a:cubicBezTo>
                <a:lnTo>
                  <a:pt x="8938609" y="4202508"/>
                </a:lnTo>
                <a:cubicBezTo>
                  <a:pt x="8986825" y="4202508"/>
                  <a:pt x="9025911" y="4163422"/>
                  <a:pt x="9025911" y="4115206"/>
                </a:cubicBezTo>
                <a:lnTo>
                  <a:pt x="9025911" y="3567111"/>
                </a:lnTo>
                <a:cubicBezTo>
                  <a:pt x="9025911" y="3518895"/>
                  <a:pt x="8986825" y="3479809"/>
                  <a:pt x="8938609" y="3479809"/>
                </a:cubicBezTo>
                <a:close/>
                <a:moveTo>
                  <a:pt x="7231125" y="3479809"/>
                </a:moveTo>
                <a:cubicBezTo>
                  <a:pt x="7182909" y="3479809"/>
                  <a:pt x="7143823" y="3518895"/>
                  <a:pt x="7143823" y="3567111"/>
                </a:cubicBezTo>
                <a:lnTo>
                  <a:pt x="7143823" y="4115206"/>
                </a:lnTo>
                <a:cubicBezTo>
                  <a:pt x="7143823" y="4163422"/>
                  <a:pt x="7182909" y="4202508"/>
                  <a:pt x="7231125" y="4202508"/>
                </a:cubicBezTo>
                <a:lnTo>
                  <a:pt x="7941204" y="4202508"/>
                </a:lnTo>
                <a:cubicBezTo>
                  <a:pt x="7989420" y="4202508"/>
                  <a:pt x="8028506" y="4163422"/>
                  <a:pt x="8028506" y="4115206"/>
                </a:cubicBezTo>
                <a:lnTo>
                  <a:pt x="8028506" y="3567111"/>
                </a:lnTo>
                <a:cubicBezTo>
                  <a:pt x="8028506" y="3518895"/>
                  <a:pt x="7989420" y="3479809"/>
                  <a:pt x="7941204" y="3479809"/>
                </a:cubicBezTo>
                <a:close/>
                <a:moveTo>
                  <a:pt x="6233720" y="3479809"/>
                </a:moveTo>
                <a:cubicBezTo>
                  <a:pt x="6185504" y="3479809"/>
                  <a:pt x="6146418" y="3518895"/>
                  <a:pt x="6146418" y="3567111"/>
                </a:cubicBezTo>
                <a:lnTo>
                  <a:pt x="6146418" y="4115206"/>
                </a:lnTo>
                <a:cubicBezTo>
                  <a:pt x="6146418" y="4163422"/>
                  <a:pt x="6185504" y="4202508"/>
                  <a:pt x="6233720" y="4202508"/>
                </a:cubicBezTo>
                <a:lnTo>
                  <a:pt x="6943799" y="4202508"/>
                </a:lnTo>
                <a:cubicBezTo>
                  <a:pt x="6992015" y="4202508"/>
                  <a:pt x="7031101" y="4163422"/>
                  <a:pt x="7031101" y="4115206"/>
                </a:cubicBezTo>
                <a:lnTo>
                  <a:pt x="7031101" y="3567111"/>
                </a:lnTo>
                <a:cubicBezTo>
                  <a:pt x="7031101" y="3518895"/>
                  <a:pt x="6992015" y="3479809"/>
                  <a:pt x="6943799" y="3479809"/>
                </a:cubicBezTo>
                <a:close/>
                <a:moveTo>
                  <a:pt x="5236314" y="3479809"/>
                </a:moveTo>
                <a:cubicBezTo>
                  <a:pt x="5188098" y="3479809"/>
                  <a:pt x="5149012" y="3518895"/>
                  <a:pt x="5149012" y="3567111"/>
                </a:cubicBezTo>
                <a:lnTo>
                  <a:pt x="5149012" y="4115206"/>
                </a:lnTo>
                <a:cubicBezTo>
                  <a:pt x="5149012" y="4163422"/>
                  <a:pt x="5188098" y="4202508"/>
                  <a:pt x="5236314" y="4202508"/>
                </a:cubicBezTo>
                <a:lnTo>
                  <a:pt x="5946393" y="4202508"/>
                </a:lnTo>
                <a:cubicBezTo>
                  <a:pt x="5994609" y="4202508"/>
                  <a:pt x="6033695" y="4163422"/>
                  <a:pt x="6033695" y="4115206"/>
                </a:cubicBezTo>
                <a:lnTo>
                  <a:pt x="6033695" y="3567111"/>
                </a:lnTo>
                <a:cubicBezTo>
                  <a:pt x="6033695" y="3518895"/>
                  <a:pt x="5994609" y="3479809"/>
                  <a:pt x="5946393" y="3479809"/>
                </a:cubicBezTo>
                <a:close/>
                <a:moveTo>
                  <a:pt x="4238909" y="3479809"/>
                </a:moveTo>
                <a:cubicBezTo>
                  <a:pt x="4190693" y="3479809"/>
                  <a:pt x="4151607" y="3518895"/>
                  <a:pt x="4151607" y="3567111"/>
                </a:cubicBezTo>
                <a:lnTo>
                  <a:pt x="4151607" y="4115206"/>
                </a:lnTo>
                <a:cubicBezTo>
                  <a:pt x="4151607" y="4163422"/>
                  <a:pt x="4190693" y="4202508"/>
                  <a:pt x="4238909" y="4202508"/>
                </a:cubicBezTo>
                <a:lnTo>
                  <a:pt x="4948988" y="4202508"/>
                </a:lnTo>
                <a:cubicBezTo>
                  <a:pt x="4997204" y="4202508"/>
                  <a:pt x="5036290" y="4163422"/>
                  <a:pt x="5036290" y="4115206"/>
                </a:cubicBezTo>
                <a:lnTo>
                  <a:pt x="5036290" y="3567111"/>
                </a:lnTo>
                <a:cubicBezTo>
                  <a:pt x="5036290" y="3518895"/>
                  <a:pt x="4997204" y="3479809"/>
                  <a:pt x="4948988" y="3479809"/>
                </a:cubicBezTo>
                <a:close/>
                <a:moveTo>
                  <a:pt x="3241504" y="3479809"/>
                </a:moveTo>
                <a:cubicBezTo>
                  <a:pt x="3193288" y="3479809"/>
                  <a:pt x="3154202" y="3518895"/>
                  <a:pt x="3154202" y="3567111"/>
                </a:cubicBezTo>
                <a:lnTo>
                  <a:pt x="3154202" y="4115206"/>
                </a:lnTo>
                <a:cubicBezTo>
                  <a:pt x="3154202" y="4163422"/>
                  <a:pt x="3193288" y="4202508"/>
                  <a:pt x="3241504" y="4202508"/>
                </a:cubicBezTo>
                <a:lnTo>
                  <a:pt x="3951583" y="4202508"/>
                </a:lnTo>
                <a:cubicBezTo>
                  <a:pt x="3999799" y="4202508"/>
                  <a:pt x="4038885" y="4163422"/>
                  <a:pt x="4038885" y="4115206"/>
                </a:cubicBezTo>
                <a:lnTo>
                  <a:pt x="4038885" y="3567111"/>
                </a:lnTo>
                <a:cubicBezTo>
                  <a:pt x="4038885" y="3518895"/>
                  <a:pt x="3999799" y="3479809"/>
                  <a:pt x="3951583" y="3479809"/>
                </a:cubicBezTo>
                <a:close/>
                <a:moveTo>
                  <a:pt x="2244099" y="3479809"/>
                </a:moveTo>
                <a:cubicBezTo>
                  <a:pt x="2195883" y="3479809"/>
                  <a:pt x="2156797" y="3518895"/>
                  <a:pt x="2156797" y="3567111"/>
                </a:cubicBezTo>
                <a:lnTo>
                  <a:pt x="2156797" y="4115206"/>
                </a:lnTo>
                <a:cubicBezTo>
                  <a:pt x="2156797" y="4163422"/>
                  <a:pt x="2195883" y="4202508"/>
                  <a:pt x="2244099" y="4202508"/>
                </a:cubicBezTo>
                <a:lnTo>
                  <a:pt x="2954178" y="4202508"/>
                </a:lnTo>
                <a:cubicBezTo>
                  <a:pt x="3002394" y="4202508"/>
                  <a:pt x="3041480" y="4163422"/>
                  <a:pt x="3041480" y="4115206"/>
                </a:cubicBezTo>
                <a:lnTo>
                  <a:pt x="3041480" y="3567111"/>
                </a:lnTo>
                <a:cubicBezTo>
                  <a:pt x="3041480" y="3518895"/>
                  <a:pt x="3002394" y="3479809"/>
                  <a:pt x="2954178" y="3479809"/>
                </a:cubicBezTo>
                <a:close/>
                <a:moveTo>
                  <a:pt x="199364" y="3479809"/>
                </a:moveTo>
                <a:cubicBezTo>
                  <a:pt x="153048" y="3479809"/>
                  <a:pt x="115502" y="3517355"/>
                  <a:pt x="115502" y="3563671"/>
                </a:cubicBezTo>
                <a:lnTo>
                  <a:pt x="115502" y="4966685"/>
                </a:lnTo>
                <a:cubicBezTo>
                  <a:pt x="115502" y="5013001"/>
                  <a:pt x="153048" y="5050547"/>
                  <a:pt x="199364" y="5050547"/>
                </a:cubicBezTo>
                <a:lnTo>
                  <a:pt x="1954439" y="5050547"/>
                </a:lnTo>
                <a:cubicBezTo>
                  <a:pt x="2000755" y="5050547"/>
                  <a:pt x="2038301" y="5013001"/>
                  <a:pt x="2038301" y="4966685"/>
                </a:cubicBezTo>
                <a:lnTo>
                  <a:pt x="2038301" y="3563671"/>
                </a:lnTo>
                <a:cubicBezTo>
                  <a:pt x="2038301" y="3517355"/>
                  <a:pt x="2000755" y="3479809"/>
                  <a:pt x="1954439" y="3479809"/>
                </a:cubicBezTo>
                <a:close/>
                <a:moveTo>
                  <a:pt x="8228530" y="2649227"/>
                </a:moveTo>
                <a:cubicBezTo>
                  <a:pt x="8180314" y="2649227"/>
                  <a:pt x="8141228" y="2688313"/>
                  <a:pt x="8141228" y="2736529"/>
                </a:cubicBezTo>
                <a:lnTo>
                  <a:pt x="8141228" y="3284624"/>
                </a:lnTo>
                <a:cubicBezTo>
                  <a:pt x="8141228" y="3332840"/>
                  <a:pt x="8180314" y="3371926"/>
                  <a:pt x="8228530" y="3371926"/>
                </a:cubicBezTo>
                <a:lnTo>
                  <a:pt x="8938609" y="3371926"/>
                </a:lnTo>
                <a:cubicBezTo>
                  <a:pt x="8986825" y="3371926"/>
                  <a:pt x="9025911" y="3332840"/>
                  <a:pt x="9025911" y="3284624"/>
                </a:cubicBezTo>
                <a:lnTo>
                  <a:pt x="9025911" y="2736529"/>
                </a:lnTo>
                <a:cubicBezTo>
                  <a:pt x="9025911" y="2688313"/>
                  <a:pt x="8986825" y="2649227"/>
                  <a:pt x="8938609" y="2649227"/>
                </a:cubicBezTo>
                <a:close/>
                <a:moveTo>
                  <a:pt x="7231125" y="2649227"/>
                </a:moveTo>
                <a:cubicBezTo>
                  <a:pt x="7182909" y="2649227"/>
                  <a:pt x="7143823" y="2688313"/>
                  <a:pt x="7143823" y="2736529"/>
                </a:cubicBezTo>
                <a:lnTo>
                  <a:pt x="7143823" y="3284624"/>
                </a:lnTo>
                <a:cubicBezTo>
                  <a:pt x="7143823" y="3332840"/>
                  <a:pt x="7182909" y="3371926"/>
                  <a:pt x="7231125" y="3371926"/>
                </a:cubicBezTo>
                <a:lnTo>
                  <a:pt x="7941204" y="3371926"/>
                </a:lnTo>
                <a:cubicBezTo>
                  <a:pt x="7989420" y="3371926"/>
                  <a:pt x="8028506" y="3332840"/>
                  <a:pt x="8028506" y="3284624"/>
                </a:cubicBezTo>
                <a:lnTo>
                  <a:pt x="8028506" y="2736529"/>
                </a:lnTo>
                <a:cubicBezTo>
                  <a:pt x="8028506" y="2688313"/>
                  <a:pt x="7989420" y="2649227"/>
                  <a:pt x="7941204" y="2649227"/>
                </a:cubicBezTo>
                <a:close/>
                <a:moveTo>
                  <a:pt x="6233720" y="2649227"/>
                </a:moveTo>
                <a:cubicBezTo>
                  <a:pt x="6185504" y="2649227"/>
                  <a:pt x="6146418" y="2688313"/>
                  <a:pt x="6146418" y="2736529"/>
                </a:cubicBezTo>
                <a:lnTo>
                  <a:pt x="6146418" y="3284624"/>
                </a:lnTo>
                <a:cubicBezTo>
                  <a:pt x="6146418" y="3332840"/>
                  <a:pt x="6185504" y="3371926"/>
                  <a:pt x="6233720" y="3371926"/>
                </a:cubicBezTo>
                <a:lnTo>
                  <a:pt x="6943799" y="3371926"/>
                </a:lnTo>
                <a:cubicBezTo>
                  <a:pt x="6992015" y="3371926"/>
                  <a:pt x="7031101" y="3332840"/>
                  <a:pt x="7031101" y="3284624"/>
                </a:cubicBezTo>
                <a:lnTo>
                  <a:pt x="7031101" y="2736529"/>
                </a:lnTo>
                <a:cubicBezTo>
                  <a:pt x="7031101" y="2688313"/>
                  <a:pt x="6992015" y="2649227"/>
                  <a:pt x="6943799" y="2649227"/>
                </a:cubicBezTo>
                <a:close/>
                <a:moveTo>
                  <a:pt x="5236314" y="2649227"/>
                </a:moveTo>
                <a:cubicBezTo>
                  <a:pt x="5188098" y="2649227"/>
                  <a:pt x="5149012" y="2688313"/>
                  <a:pt x="5149012" y="2736529"/>
                </a:cubicBezTo>
                <a:lnTo>
                  <a:pt x="5149012" y="3284624"/>
                </a:lnTo>
                <a:cubicBezTo>
                  <a:pt x="5149012" y="3332840"/>
                  <a:pt x="5188098" y="3371926"/>
                  <a:pt x="5236314" y="3371926"/>
                </a:cubicBezTo>
                <a:lnTo>
                  <a:pt x="5946393" y="3371926"/>
                </a:lnTo>
                <a:cubicBezTo>
                  <a:pt x="5994609" y="3371926"/>
                  <a:pt x="6033695" y="3332840"/>
                  <a:pt x="6033695" y="3284624"/>
                </a:cubicBezTo>
                <a:lnTo>
                  <a:pt x="6033695" y="2736529"/>
                </a:lnTo>
                <a:cubicBezTo>
                  <a:pt x="6033695" y="2688313"/>
                  <a:pt x="5994609" y="2649227"/>
                  <a:pt x="5946393" y="2649227"/>
                </a:cubicBezTo>
                <a:close/>
                <a:moveTo>
                  <a:pt x="4238909" y="2649227"/>
                </a:moveTo>
                <a:cubicBezTo>
                  <a:pt x="4190693" y="2649227"/>
                  <a:pt x="4151607" y="2688313"/>
                  <a:pt x="4151607" y="2736529"/>
                </a:cubicBezTo>
                <a:lnTo>
                  <a:pt x="4151607" y="3284624"/>
                </a:lnTo>
                <a:cubicBezTo>
                  <a:pt x="4151607" y="3332840"/>
                  <a:pt x="4190693" y="3371926"/>
                  <a:pt x="4238909" y="3371926"/>
                </a:cubicBezTo>
                <a:lnTo>
                  <a:pt x="4948988" y="3371926"/>
                </a:lnTo>
                <a:cubicBezTo>
                  <a:pt x="4997204" y="3371926"/>
                  <a:pt x="5036290" y="3332840"/>
                  <a:pt x="5036290" y="3284624"/>
                </a:cubicBezTo>
                <a:lnTo>
                  <a:pt x="5036290" y="2736529"/>
                </a:lnTo>
                <a:cubicBezTo>
                  <a:pt x="5036290" y="2688313"/>
                  <a:pt x="4997204" y="2649227"/>
                  <a:pt x="4948988" y="2649227"/>
                </a:cubicBezTo>
                <a:close/>
                <a:moveTo>
                  <a:pt x="3241504" y="2649227"/>
                </a:moveTo>
                <a:cubicBezTo>
                  <a:pt x="3193288" y="2649227"/>
                  <a:pt x="3154202" y="2688313"/>
                  <a:pt x="3154202" y="2736529"/>
                </a:cubicBezTo>
                <a:lnTo>
                  <a:pt x="3154202" y="3284624"/>
                </a:lnTo>
                <a:cubicBezTo>
                  <a:pt x="3154202" y="3332840"/>
                  <a:pt x="3193288" y="3371926"/>
                  <a:pt x="3241504" y="3371926"/>
                </a:cubicBezTo>
                <a:lnTo>
                  <a:pt x="3951583" y="3371926"/>
                </a:lnTo>
                <a:cubicBezTo>
                  <a:pt x="3999799" y="3371926"/>
                  <a:pt x="4038885" y="3332840"/>
                  <a:pt x="4038885" y="3284624"/>
                </a:cubicBezTo>
                <a:lnTo>
                  <a:pt x="4038885" y="2736529"/>
                </a:lnTo>
                <a:cubicBezTo>
                  <a:pt x="4038885" y="2688313"/>
                  <a:pt x="3999799" y="2649227"/>
                  <a:pt x="3951583" y="2649227"/>
                </a:cubicBezTo>
                <a:close/>
                <a:moveTo>
                  <a:pt x="2244099" y="2649227"/>
                </a:moveTo>
                <a:cubicBezTo>
                  <a:pt x="2195883" y="2649227"/>
                  <a:pt x="2156797" y="2688313"/>
                  <a:pt x="2156797" y="2736529"/>
                </a:cubicBezTo>
                <a:lnTo>
                  <a:pt x="2156797" y="3284624"/>
                </a:lnTo>
                <a:cubicBezTo>
                  <a:pt x="2156797" y="3332840"/>
                  <a:pt x="2195883" y="3371926"/>
                  <a:pt x="2244099" y="3371926"/>
                </a:cubicBezTo>
                <a:lnTo>
                  <a:pt x="2954178" y="3371926"/>
                </a:lnTo>
                <a:cubicBezTo>
                  <a:pt x="3002394" y="3371926"/>
                  <a:pt x="3041480" y="3332840"/>
                  <a:pt x="3041480" y="3284624"/>
                </a:cubicBezTo>
                <a:lnTo>
                  <a:pt x="3041480" y="2736529"/>
                </a:lnTo>
                <a:cubicBezTo>
                  <a:pt x="3041480" y="2688313"/>
                  <a:pt x="3002394" y="2649227"/>
                  <a:pt x="2954178" y="2649227"/>
                </a:cubicBezTo>
                <a:close/>
                <a:moveTo>
                  <a:pt x="8228530" y="1801188"/>
                </a:moveTo>
                <a:cubicBezTo>
                  <a:pt x="8180314" y="1801188"/>
                  <a:pt x="8141228" y="1840274"/>
                  <a:pt x="8141228" y="1888490"/>
                </a:cubicBezTo>
                <a:lnTo>
                  <a:pt x="8141228" y="2436585"/>
                </a:lnTo>
                <a:cubicBezTo>
                  <a:pt x="8141228" y="2484801"/>
                  <a:pt x="8180314" y="2523887"/>
                  <a:pt x="8228530" y="2523887"/>
                </a:cubicBezTo>
                <a:lnTo>
                  <a:pt x="8938609" y="2523887"/>
                </a:lnTo>
                <a:cubicBezTo>
                  <a:pt x="8986825" y="2523887"/>
                  <a:pt x="9025911" y="2484801"/>
                  <a:pt x="9025911" y="2436585"/>
                </a:cubicBezTo>
                <a:lnTo>
                  <a:pt x="9025911" y="1888490"/>
                </a:lnTo>
                <a:cubicBezTo>
                  <a:pt x="9025911" y="1840274"/>
                  <a:pt x="8986825" y="1801188"/>
                  <a:pt x="8938609" y="1801188"/>
                </a:cubicBezTo>
                <a:close/>
                <a:moveTo>
                  <a:pt x="7231125" y="1801188"/>
                </a:moveTo>
                <a:cubicBezTo>
                  <a:pt x="7182909" y="1801188"/>
                  <a:pt x="7143823" y="1840274"/>
                  <a:pt x="7143823" y="1888490"/>
                </a:cubicBezTo>
                <a:lnTo>
                  <a:pt x="7143823" y="2436585"/>
                </a:lnTo>
                <a:cubicBezTo>
                  <a:pt x="7143823" y="2484801"/>
                  <a:pt x="7182909" y="2523887"/>
                  <a:pt x="7231125" y="2523887"/>
                </a:cubicBezTo>
                <a:lnTo>
                  <a:pt x="7941204" y="2523887"/>
                </a:lnTo>
                <a:cubicBezTo>
                  <a:pt x="7989420" y="2523887"/>
                  <a:pt x="8028506" y="2484801"/>
                  <a:pt x="8028506" y="2436585"/>
                </a:cubicBezTo>
                <a:lnTo>
                  <a:pt x="8028506" y="1888490"/>
                </a:lnTo>
                <a:cubicBezTo>
                  <a:pt x="8028506" y="1840274"/>
                  <a:pt x="7989420" y="1801188"/>
                  <a:pt x="7941204" y="1801188"/>
                </a:cubicBezTo>
                <a:close/>
                <a:moveTo>
                  <a:pt x="6233720" y="1801188"/>
                </a:moveTo>
                <a:cubicBezTo>
                  <a:pt x="6185504" y="1801188"/>
                  <a:pt x="6146418" y="1840274"/>
                  <a:pt x="6146418" y="1888490"/>
                </a:cubicBezTo>
                <a:lnTo>
                  <a:pt x="6146418" y="2436585"/>
                </a:lnTo>
                <a:cubicBezTo>
                  <a:pt x="6146418" y="2484801"/>
                  <a:pt x="6185504" y="2523887"/>
                  <a:pt x="6233720" y="2523887"/>
                </a:cubicBezTo>
                <a:lnTo>
                  <a:pt x="6943799" y="2523887"/>
                </a:lnTo>
                <a:cubicBezTo>
                  <a:pt x="6992015" y="2523887"/>
                  <a:pt x="7031101" y="2484801"/>
                  <a:pt x="7031101" y="2436585"/>
                </a:cubicBezTo>
                <a:lnTo>
                  <a:pt x="7031101" y="1888490"/>
                </a:lnTo>
                <a:cubicBezTo>
                  <a:pt x="7031101" y="1840274"/>
                  <a:pt x="6992015" y="1801188"/>
                  <a:pt x="6943799" y="1801188"/>
                </a:cubicBezTo>
                <a:close/>
                <a:moveTo>
                  <a:pt x="5236314" y="1801188"/>
                </a:moveTo>
                <a:cubicBezTo>
                  <a:pt x="5188098" y="1801188"/>
                  <a:pt x="5149012" y="1840274"/>
                  <a:pt x="5149012" y="1888490"/>
                </a:cubicBezTo>
                <a:lnTo>
                  <a:pt x="5149012" y="2436585"/>
                </a:lnTo>
                <a:cubicBezTo>
                  <a:pt x="5149012" y="2484801"/>
                  <a:pt x="5188098" y="2523887"/>
                  <a:pt x="5236314" y="2523887"/>
                </a:cubicBezTo>
                <a:lnTo>
                  <a:pt x="5946393" y="2523887"/>
                </a:lnTo>
                <a:cubicBezTo>
                  <a:pt x="5994609" y="2523887"/>
                  <a:pt x="6033695" y="2484801"/>
                  <a:pt x="6033695" y="2436585"/>
                </a:cubicBezTo>
                <a:lnTo>
                  <a:pt x="6033695" y="1888490"/>
                </a:lnTo>
                <a:cubicBezTo>
                  <a:pt x="6033695" y="1840274"/>
                  <a:pt x="5994609" y="1801188"/>
                  <a:pt x="5946393" y="1801188"/>
                </a:cubicBezTo>
                <a:close/>
                <a:moveTo>
                  <a:pt x="4238909" y="1801188"/>
                </a:moveTo>
                <a:cubicBezTo>
                  <a:pt x="4190693" y="1801188"/>
                  <a:pt x="4151607" y="1840274"/>
                  <a:pt x="4151607" y="1888490"/>
                </a:cubicBezTo>
                <a:lnTo>
                  <a:pt x="4151607" y="2436585"/>
                </a:lnTo>
                <a:cubicBezTo>
                  <a:pt x="4151607" y="2484801"/>
                  <a:pt x="4190693" y="2523887"/>
                  <a:pt x="4238909" y="2523887"/>
                </a:cubicBezTo>
                <a:lnTo>
                  <a:pt x="4948988" y="2523887"/>
                </a:lnTo>
                <a:cubicBezTo>
                  <a:pt x="4997204" y="2523887"/>
                  <a:pt x="5036290" y="2484801"/>
                  <a:pt x="5036290" y="2436585"/>
                </a:cubicBezTo>
                <a:lnTo>
                  <a:pt x="5036290" y="1888490"/>
                </a:lnTo>
                <a:cubicBezTo>
                  <a:pt x="5036290" y="1840274"/>
                  <a:pt x="4997204" y="1801188"/>
                  <a:pt x="4948988" y="1801188"/>
                </a:cubicBezTo>
                <a:close/>
                <a:moveTo>
                  <a:pt x="3241504" y="1801188"/>
                </a:moveTo>
                <a:cubicBezTo>
                  <a:pt x="3193288" y="1801188"/>
                  <a:pt x="3154202" y="1840274"/>
                  <a:pt x="3154202" y="1888490"/>
                </a:cubicBezTo>
                <a:lnTo>
                  <a:pt x="3154202" y="2436585"/>
                </a:lnTo>
                <a:cubicBezTo>
                  <a:pt x="3154202" y="2484801"/>
                  <a:pt x="3193288" y="2523887"/>
                  <a:pt x="3241504" y="2523887"/>
                </a:cubicBezTo>
                <a:lnTo>
                  <a:pt x="3951583" y="2523887"/>
                </a:lnTo>
                <a:cubicBezTo>
                  <a:pt x="3999799" y="2523887"/>
                  <a:pt x="4038885" y="2484801"/>
                  <a:pt x="4038885" y="2436585"/>
                </a:cubicBezTo>
                <a:lnTo>
                  <a:pt x="4038885" y="1888490"/>
                </a:lnTo>
                <a:cubicBezTo>
                  <a:pt x="4038885" y="1840274"/>
                  <a:pt x="3999799" y="1801188"/>
                  <a:pt x="3951583" y="1801188"/>
                </a:cubicBezTo>
                <a:close/>
                <a:moveTo>
                  <a:pt x="2244099" y="1801188"/>
                </a:moveTo>
                <a:cubicBezTo>
                  <a:pt x="2195883" y="1801188"/>
                  <a:pt x="2156797" y="1840274"/>
                  <a:pt x="2156797" y="1888490"/>
                </a:cubicBezTo>
                <a:lnTo>
                  <a:pt x="2156797" y="2436585"/>
                </a:lnTo>
                <a:cubicBezTo>
                  <a:pt x="2156797" y="2484801"/>
                  <a:pt x="2195883" y="2523887"/>
                  <a:pt x="2244099" y="2523887"/>
                </a:cubicBezTo>
                <a:lnTo>
                  <a:pt x="2954178" y="2523887"/>
                </a:lnTo>
                <a:cubicBezTo>
                  <a:pt x="3002394" y="2523887"/>
                  <a:pt x="3041480" y="2484801"/>
                  <a:pt x="3041480" y="2436585"/>
                </a:cubicBezTo>
                <a:lnTo>
                  <a:pt x="3041480" y="1888490"/>
                </a:lnTo>
                <a:cubicBezTo>
                  <a:pt x="3041480" y="1840274"/>
                  <a:pt x="3002394" y="1801188"/>
                  <a:pt x="2954178" y="1801188"/>
                </a:cubicBezTo>
                <a:close/>
                <a:moveTo>
                  <a:pt x="199364" y="1801188"/>
                </a:moveTo>
                <a:cubicBezTo>
                  <a:pt x="153048" y="1801188"/>
                  <a:pt x="115502" y="1838734"/>
                  <a:pt x="115502" y="1885050"/>
                </a:cubicBezTo>
                <a:lnTo>
                  <a:pt x="115502" y="3288064"/>
                </a:lnTo>
                <a:cubicBezTo>
                  <a:pt x="115502" y="3334380"/>
                  <a:pt x="153048" y="3371926"/>
                  <a:pt x="199364" y="3371926"/>
                </a:cubicBezTo>
                <a:lnTo>
                  <a:pt x="1954439" y="3371926"/>
                </a:lnTo>
                <a:cubicBezTo>
                  <a:pt x="2000755" y="3371926"/>
                  <a:pt x="2038301" y="3334380"/>
                  <a:pt x="2038301" y="3288064"/>
                </a:cubicBezTo>
                <a:lnTo>
                  <a:pt x="2038301" y="1885050"/>
                </a:lnTo>
                <a:cubicBezTo>
                  <a:pt x="2038301" y="1838734"/>
                  <a:pt x="2000755" y="1801188"/>
                  <a:pt x="1954439" y="1801188"/>
                </a:cubicBezTo>
                <a:close/>
                <a:moveTo>
                  <a:pt x="8228530" y="963540"/>
                </a:moveTo>
                <a:cubicBezTo>
                  <a:pt x="8180314" y="963540"/>
                  <a:pt x="8141228" y="1002626"/>
                  <a:pt x="8141228" y="1050842"/>
                </a:cubicBezTo>
                <a:lnTo>
                  <a:pt x="8141228" y="1598937"/>
                </a:lnTo>
                <a:cubicBezTo>
                  <a:pt x="8141228" y="1647153"/>
                  <a:pt x="8180314" y="1686239"/>
                  <a:pt x="8228530" y="1686239"/>
                </a:cubicBezTo>
                <a:lnTo>
                  <a:pt x="8938609" y="1686239"/>
                </a:lnTo>
                <a:cubicBezTo>
                  <a:pt x="8986825" y="1686239"/>
                  <a:pt x="9025911" y="1647153"/>
                  <a:pt x="9025911" y="1598937"/>
                </a:cubicBezTo>
                <a:lnTo>
                  <a:pt x="9025911" y="1050842"/>
                </a:lnTo>
                <a:cubicBezTo>
                  <a:pt x="9025911" y="1002626"/>
                  <a:pt x="8986825" y="963540"/>
                  <a:pt x="8938609" y="963540"/>
                </a:cubicBezTo>
                <a:close/>
                <a:moveTo>
                  <a:pt x="7231125" y="963540"/>
                </a:moveTo>
                <a:cubicBezTo>
                  <a:pt x="7182909" y="963540"/>
                  <a:pt x="7143823" y="1002626"/>
                  <a:pt x="7143823" y="1050842"/>
                </a:cubicBezTo>
                <a:lnTo>
                  <a:pt x="7143823" y="1598937"/>
                </a:lnTo>
                <a:cubicBezTo>
                  <a:pt x="7143823" y="1647153"/>
                  <a:pt x="7182909" y="1686239"/>
                  <a:pt x="7231125" y="1686239"/>
                </a:cubicBezTo>
                <a:lnTo>
                  <a:pt x="7941204" y="1686239"/>
                </a:lnTo>
                <a:cubicBezTo>
                  <a:pt x="7989420" y="1686239"/>
                  <a:pt x="8028506" y="1647153"/>
                  <a:pt x="8028506" y="1598937"/>
                </a:cubicBezTo>
                <a:lnTo>
                  <a:pt x="8028506" y="1050842"/>
                </a:lnTo>
                <a:cubicBezTo>
                  <a:pt x="8028506" y="1002626"/>
                  <a:pt x="7989420" y="963540"/>
                  <a:pt x="7941204" y="963540"/>
                </a:cubicBezTo>
                <a:close/>
                <a:moveTo>
                  <a:pt x="6233720" y="963540"/>
                </a:moveTo>
                <a:cubicBezTo>
                  <a:pt x="6185504" y="963540"/>
                  <a:pt x="6146418" y="1002626"/>
                  <a:pt x="6146418" y="1050842"/>
                </a:cubicBezTo>
                <a:lnTo>
                  <a:pt x="6146418" y="1598937"/>
                </a:lnTo>
                <a:cubicBezTo>
                  <a:pt x="6146418" y="1647153"/>
                  <a:pt x="6185504" y="1686239"/>
                  <a:pt x="6233720" y="1686239"/>
                </a:cubicBezTo>
                <a:lnTo>
                  <a:pt x="6943799" y="1686239"/>
                </a:lnTo>
                <a:cubicBezTo>
                  <a:pt x="6992015" y="1686239"/>
                  <a:pt x="7031101" y="1647153"/>
                  <a:pt x="7031101" y="1598937"/>
                </a:cubicBezTo>
                <a:lnTo>
                  <a:pt x="7031101" y="1050842"/>
                </a:lnTo>
                <a:cubicBezTo>
                  <a:pt x="7031101" y="1002626"/>
                  <a:pt x="6992015" y="963540"/>
                  <a:pt x="6943799" y="963540"/>
                </a:cubicBezTo>
                <a:close/>
                <a:moveTo>
                  <a:pt x="5236314" y="963540"/>
                </a:moveTo>
                <a:cubicBezTo>
                  <a:pt x="5188098" y="963540"/>
                  <a:pt x="5149012" y="1002626"/>
                  <a:pt x="5149012" y="1050842"/>
                </a:cubicBezTo>
                <a:lnTo>
                  <a:pt x="5149012" y="1598937"/>
                </a:lnTo>
                <a:cubicBezTo>
                  <a:pt x="5149012" y="1647153"/>
                  <a:pt x="5188098" y="1686239"/>
                  <a:pt x="5236314" y="1686239"/>
                </a:cubicBezTo>
                <a:lnTo>
                  <a:pt x="5946393" y="1686239"/>
                </a:lnTo>
                <a:cubicBezTo>
                  <a:pt x="5994609" y="1686239"/>
                  <a:pt x="6033695" y="1647153"/>
                  <a:pt x="6033695" y="1598937"/>
                </a:cubicBezTo>
                <a:lnTo>
                  <a:pt x="6033695" y="1050842"/>
                </a:lnTo>
                <a:cubicBezTo>
                  <a:pt x="6033695" y="1002626"/>
                  <a:pt x="5994609" y="963540"/>
                  <a:pt x="5946393" y="963540"/>
                </a:cubicBezTo>
                <a:close/>
                <a:moveTo>
                  <a:pt x="4238909" y="963540"/>
                </a:moveTo>
                <a:cubicBezTo>
                  <a:pt x="4190693" y="963540"/>
                  <a:pt x="4151607" y="1002626"/>
                  <a:pt x="4151607" y="1050842"/>
                </a:cubicBezTo>
                <a:lnTo>
                  <a:pt x="4151607" y="1598937"/>
                </a:lnTo>
                <a:cubicBezTo>
                  <a:pt x="4151607" y="1647153"/>
                  <a:pt x="4190693" y="1686239"/>
                  <a:pt x="4238909" y="1686239"/>
                </a:cubicBezTo>
                <a:lnTo>
                  <a:pt x="4948988" y="1686239"/>
                </a:lnTo>
                <a:cubicBezTo>
                  <a:pt x="4997204" y="1686239"/>
                  <a:pt x="5036290" y="1647153"/>
                  <a:pt x="5036290" y="1598937"/>
                </a:cubicBezTo>
                <a:lnTo>
                  <a:pt x="5036290" y="1050842"/>
                </a:lnTo>
                <a:cubicBezTo>
                  <a:pt x="5036290" y="1002626"/>
                  <a:pt x="4997204" y="963540"/>
                  <a:pt x="4948988" y="963540"/>
                </a:cubicBezTo>
                <a:close/>
                <a:moveTo>
                  <a:pt x="3241504" y="963540"/>
                </a:moveTo>
                <a:cubicBezTo>
                  <a:pt x="3193288" y="963540"/>
                  <a:pt x="3154202" y="1002626"/>
                  <a:pt x="3154202" y="1050842"/>
                </a:cubicBezTo>
                <a:lnTo>
                  <a:pt x="3154202" y="1598937"/>
                </a:lnTo>
                <a:cubicBezTo>
                  <a:pt x="3154202" y="1647153"/>
                  <a:pt x="3193288" y="1686239"/>
                  <a:pt x="3241504" y="1686239"/>
                </a:cubicBezTo>
                <a:lnTo>
                  <a:pt x="3951583" y="1686239"/>
                </a:lnTo>
                <a:cubicBezTo>
                  <a:pt x="3999799" y="1686239"/>
                  <a:pt x="4038885" y="1647153"/>
                  <a:pt x="4038885" y="1598937"/>
                </a:cubicBezTo>
                <a:lnTo>
                  <a:pt x="4038885" y="1050842"/>
                </a:lnTo>
                <a:cubicBezTo>
                  <a:pt x="4038885" y="1002626"/>
                  <a:pt x="3999799" y="963540"/>
                  <a:pt x="3951583" y="963540"/>
                </a:cubicBezTo>
                <a:close/>
                <a:moveTo>
                  <a:pt x="2244099" y="963540"/>
                </a:moveTo>
                <a:cubicBezTo>
                  <a:pt x="2195883" y="963540"/>
                  <a:pt x="2156797" y="1002626"/>
                  <a:pt x="2156797" y="1050842"/>
                </a:cubicBezTo>
                <a:lnTo>
                  <a:pt x="2156797" y="1598937"/>
                </a:lnTo>
                <a:cubicBezTo>
                  <a:pt x="2156797" y="1647153"/>
                  <a:pt x="2195883" y="1686239"/>
                  <a:pt x="2244099" y="1686239"/>
                </a:cubicBezTo>
                <a:lnTo>
                  <a:pt x="2954178" y="1686239"/>
                </a:lnTo>
                <a:cubicBezTo>
                  <a:pt x="3002394" y="1686239"/>
                  <a:pt x="3041480" y="1647153"/>
                  <a:pt x="3041480" y="1598937"/>
                </a:cubicBezTo>
                <a:lnTo>
                  <a:pt x="3041480" y="1050842"/>
                </a:lnTo>
                <a:cubicBezTo>
                  <a:pt x="3041480" y="1002626"/>
                  <a:pt x="3002394" y="963540"/>
                  <a:pt x="2954178" y="963540"/>
                </a:cubicBezTo>
                <a:close/>
                <a:moveTo>
                  <a:pt x="8228530" y="115501"/>
                </a:moveTo>
                <a:cubicBezTo>
                  <a:pt x="8180314" y="115501"/>
                  <a:pt x="8141228" y="154587"/>
                  <a:pt x="8141228" y="202803"/>
                </a:cubicBezTo>
                <a:lnTo>
                  <a:pt x="8141228" y="750898"/>
                </a:lnTo>
                <a:cubicBezTo>
                  <a:pt x="8141228" y="799114"/>
                  <a:pt x="8180314" y="838200"/>
                  <a:pt x="8228530" y="838200"/>
                </a:cubicBezTo>
                <a:lnTo>
                  <a:pt x="8938609" y="838200"/>
                </a:lnTo>
                <a:cubicBezTo>
                  <a:pt x="8986825" y="838200"/>
                  <a:pt x="9025911" y="799114"/>
                  <a:pt x="9025911" y="750898"/>
                </a:cubicBezTo>
                <a:lnTo>
                  <a:pt x="9025911" y="202803"/>
                </a:lnTo>
                <a:cubicBezTo>
                  <a:pt x="9025911" y="154587"/>
                  <a:pt x="8986825" y="115501"/>
                  <a:pt x="8938609" y="115501"/>
                </a:cubicBezTo>
                <a:close/>
                <a:moveTo>
                  <a:pt x="7231125" y="115501"/>
                </a:moveTo>
                <a:cubicBezTo>
                  <a:pt x="7182909" y="115501"/>
                  <a:pt x="7143823" y="154587"/>
                  <a:pt x="7143823" y="202803"/>
                </a:cubicBezTo>
                <a:lnTo>
                  <a:pt x="7143823" y="750898"/>
                </a:lnTo>
                <a:cubicBezTo>
                  <a:pt x="7143823" y="799114"/>
                  <a:pt x="7182909" y="838200"/>
                  <a:pt x="7231125" y="838200"/>
                </a:cubicBezTo>
                <a:lnTo>
                  <a:pt x="7941204" y="838200"/>
                </a:lnTo>
                <a:cubicBezTo>
                  <a:pt x="7989420" y="838200"/>
                  <a:pt x="8028506" y="799114"/>
                  <a:pt x="8028506" y="750898"/>
                </a:cubicBezTo>
                <a:lnTo>
                  <a:pt x="8028506" y="202803"/>
                </a:lnTo>
                <a:cubicBezTo>
                  <a:pt x="8028506" y="154587"/>
                  <a:pt x="7989420" y="115501"/>
                  <a:pt x="7941204" y="115501"/>
                </a:cubicBezTo>
                <a:close/>
                <a:moveTo>
                  <a:pt x="6233720" y="115501"/>
                </a:moveTo>
                <a:cubicBezTo>
                  <a:pt x="6185504" y="115501"/>
                  <a:pt x="6146418" y="154587"/>
                  <a:pt x="6146418" y="202803"/>
                </a:cubicBezTo>
                <a:lnTo>
                  <a:pt x="6146418" y="750898"/>
                </a:lnTo>
                <a:cubicBezTo>
                  <a:pt x="6146418" y="799114"/>
                  <a:pt x="6185504" y="838200"/>
                  <a:pt x="6233720" y="838200"/>
                </a:cubicBezTo>
                <a:lnTo>
                  <a:pt x="6943799" y="838200"/>
                </a:lnTo>
                <a:cubicBezTo>
                  <a:pt x="6992015" y="838200"/>
                  <a:pt x="7031101" y="799114"/>
                  <a:pt x="7031101" y="750898"/>
                </a:cubicBezTo>
                <a:lnTo>
                  <a:pt x="7031101" y="202803"/>
                </a:lnTo>
                <a:cubicBezTo>
                  <a:pt x="7031101" y="154587"/>
                  <a:pt x="6992015" y="115501"/>
                  <a:pt x="6943799" y="115501"/>
                </a:cubicBezTo>
                <a:close/>
                <a:moveTo>
                  <a:pt x="5236314" y="115501"/>
                </a:moveTo>
                <a:cubicBezTo>
                  <a:pt x="5188098" y="115501"/>
                  <a:pt x="5149012" y="154587"/>
                  <a:pt x="5149012" y="202803"/>
                </a:cubicBezTo>
                <a:lnTo>
                  <a:pt x="5149012" y="750898"/>
                </a:lnTo>
                <a:cubicBezTo>
                  <a:pt x="5149012" y="799114"/>
                  <a:pt x="5188098" y="838200"/>
                  <a:pt x="5236314" y="838200"/>
                </a:cubicBezTo>
                <a:lnTo>
                  <a:pt x="5946393" y="838200"/>
                </a:lnTo>
                <a:cubicBezTo>
                  <a:pt x="5994609" y="838200"/>
                  <a:pt x="6033695" y="799114"/>
                  <a:pt x="6033695" y="750898"/>
                </a:cubicBezTo>
                <a:lnTo>
                  <a:pt x="6033695" y="202803"/>
                </a:lnTo>
                <a:cubicBezTo>
                  <a:pt x="6033695" y="154587"/>
                  <a:pt x="5994609" y="115501"/>
                  <a:pt x="5946393" y="115501"/>
                </a:cubicBezTo>
                <a:close/>
                <a:moveTo>
                  <a:pt x="4238909" y="115501"/>
                </a:moveTo>
                <a:cubicBezTo>
                  <a:pt x="4190693" y="115501"/>
                  <a:pt x="4151607" y="154587"/>
                  <a:pt x="4151607" y="202803"/>
                </a:cubicBezTo>
                <a:lnTo>
                  <a:pt x="4151607" y="750898"/>
                </a:lnTo>
                <a:cubicBezTo>
                  <a:pt x="4151607" y="799114"/>
                  <a:pt x="4190693" y="838200"/>
                  <a:pt x="4238909" y="838200"/>
                </a:cubicBezTo>
                <a:lnTo>
                  <a:pt x="4948988" y="838200"/>
                </a:lnTo>
                <a:cubicBezTo>
                  <a:pt x="4997204" y="838200"/>
                  <a:pt x="5036290" y="799114"/>
                  <a:pt x="5036290" y="750898"/>
                </a:cubicBezTo>
                <a:lnTo>
                  <a:pt x="5036290" y="202803"/>
                </a:lnTo>
                <a:cubicBezTo>
                  <a:pt x="5036290" y="154587"/>
                  <a:pt x="4997204" y="115501"/>
                  <a:pt x="4948988" y="115501"/>
                </a:cubicBezTo>
                <a:close/>
                <a:moveTo>
                  <a:pt x="3241504" y="115501"/>
                </a:moveTo>
                <a:cubicBezTo>
                  <a:pt x="3193288" y="115501"/>
                  <a:pt x="3154202" y="154587"/>
                  <a:pt x="3154202" y="202803"/>
                </a:cubicBezTo>
                <a:lnTo>
                  <a:pt x="3154202" y="750898"/>
                </a:lnTo>
                <a:cubicBezTo>
                  <a:pt x="3154202" y="799114"/>
                  <a:pt x="3193288" y="838200"/>
                  <a:pt x="3241504" y="838200"/>
                </a:cubicBezTo>
                <a:lnTo>
                  <a:pt x="3951583" y="838200"/>
                </a:lnTo>
                <a:cubicBezTo>
                  <a:pt x="3999799" y="838200"/>
                  <a:pt x="4038885" y="799114"/>
                  <a:pt x="4038885" y="750898"/>
                </a:cubicBezTo>
                <a:lnTo>
                  <a:pt x="4038885" y="202803"/>
                </a:lnTo>
                <a:cubicBezTo>
                  <a:pt x="4038885" y="154587"/>
                  <a:pt x="3999799" y="115501"/>
                  <a:pt x="3951583" y="115501"/>
                </a:cubicBezTo>
                <a:close/>
                <a:moveTo>
                  <a:pt x="2244099" y="115501"/>
                </a:moveTo>
                <a:cubicBezTo>
                  <a:pt x="2195883" y="115501"/>
                  <a:pt x="2156797" y="154587"/>
                  <a:pt x="2156797" y="202803"/>
                </a:cubicBezTo>
                <a:lnTo>
                  <a:pt x="2156797" y="750898"/>
                </a:lnTo>
                <a:cubicBezTo>
                  <a:pt x="2156797" y="799114"/>
                  <a:pt x="2195883" y="838200"/>
                  <a:pt x="2244099" y="838200"/>
                </a:cubicBezTo>
                <a:lnTo>
                  <a:pt x="2954178" y="838200"/>
                </a:lnTo>
                <a:cubicBezTo>
                  <a:pt x="3002394" y="838200"/>
                  <a:pt x="3041480" y="799114"/>
                  <a:pt x="3041480" y="750898"/>
                </a:cubicBezTo>
                <a:lnTo>
                  <a:pt x="3041480" y="202803"/>
                </a:lnTo>
                <a:cubicBezTo>
                  <a:pt x="3041480" y="154587"/>
                  <a:pt x="3002394" y="115501"/>
                  <a:pt x="2954178" y="115501"/>
                </a:cubicBezTo>
                <a:close/>
                <a:moveTo>
                  <a:pt x="199364" y="115501"/>
                </a:moveTo>
                <a:cubicBezTo>
                  <a:pt x="153048" y="115501"/>
                  <a:pt x="115502" y="153047"/>
                  <a:pt x="115502" y="199363"/>
                </a:cubicBezTo>
                <a:lnTo>
                  <a:pt x="115502" y="1602377"/>
                </a:lnTo>
                <a:cubicBezTo>
                  <a:pt x="115502" y="1648693"/>
                  <a:pt x="153048" y="1686239"/>
                  <a:pt x="199364" y="1686239"/>
                </a:cubicBezTo>
                <a:lnTo>
                  <a:pt x="1954439" y="1686239"/>
                </a:lnTo>
                <a:cubicBezTo>
                  <a:pt x="2000755" y="1686239"/>
                  <a:pt x="2038301" y="1648693"/>
                  <a:pt x="2038301" y="1602377"/>
                </a:cubicBezTo>
                <a:lnTo>
                  <a:pt x="2038301" y="199363"/>
                </a:lnTo>
                <a:cubicBezTo>
                  <a:pt x="2038301" y="153047"/>
                  <a:pt x="2000755" y="115501"/>
                  <a:pt x="1954439" y="11550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903" y="6678706"/>
            <a:ext cx="1169772" cy="182815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0C36985-8CAF-49A4-BC4C-142BC7CC0C14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5103" y="6678706"/>
            <a:ext cx="6573794" cy="182815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ct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211" y="6678706"/>
            <a:ext cx="535458" cy="182815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08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lnSpc>
          <a:spcPct val="90000"/>
        </a:lnSpc>
        <a:spcBef>
          <a:spcPts val="1200"/>
        </a:spcBef>
        <a:buClr>
          <a:schemeClr val="accent3">
            <a:lumMod val="75000"/>
          </a:schemeClr>
        </a:buClr>
        <a:buSzPct val="12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defTabSz="914400" rtl="0" eaLnBrk="1" latinLnBrk="0" hangingPunct="1">
        <a:lnSpc>
          <a:spcPct val="90000"/>
        </a:lnSpc>
        <a:spcBef>
          <a:spcPts val="300"/>
        </a:spcBef>
        <a:buClr>
          <a:schemeClr val="accent3">
            <a:lumMod val="75000"/>
          </a:schemeClr>
        </a:buClr>
        <a:buSzPct val="12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169863" algn="l" defTabSz="914400" rtl="0" eaLnBrk="1" latinLnBrk="0" hangingPunct="1">
        <a:lnSpc>
          <a:spcPct val="90000"/>
        </a:lnSpc>
        <a:spcBef>
          <a:spcPts val="300"/>
        </a:spcBef>
        <a:buClr>
          <a:schemeClr val="accent3">
            <a:lumMod val="75000"/>
          </a:schemeClr>
        </a:buClr>
        <a:buSzPct val="12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169863" algn="l" defTabSz="914400" rtl="0" eaLnBrk="1" latinLnBrk="0" hangingPunct="1">
        <a:lnSpc>
          <a:spcPct val="90000"/>
        </a:lnSpc>
        <a:spcBef>
          <a:spcPts val="300"/>
        </a:spcBef>
        <a:buClr>
          <a:schemeClr val="accent3">
            <a:lumMod val="75000"/>
          </a:schemeClr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98663" indent="-169863" algn="l" defTabSz="914400" rtl="0" eaLnBrk="1" latinLnBrk="0" hangingPunct="1">
        <a:lnSpc>
          <a:spcPct val="90000"/>
        </a:lnSpc>
        <a:spcBef>
          <a:spcPts val="300"/>
        </a:spcBef>
        <a:buClr>
          <a:schemeClr val="accent3">
            <a:lumMod val="75000"/>
          </a:schemeClr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64977" y="121024"/>
            <a:ext cx="6875852" cy="161213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Immanuel Korean Church</a:t>
            </a:r>
            <a:r>
              <a:rPr lang="en-US" sz="800" dirty="0" smtClean="0">
                <a:solidFill>
                  <a:schemeClr val="bg1"/>
                </a:solidFill>
              </a:rPr>
              <a:t/>
            </a:r>
            <a:br>
              <a:rPr lang="en-US" sz="800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LPD’s Church of the Week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58036" y="2191871"/>
            <a:ext cx="2061882" cy="4586948"/>
          </a:xfrm>
        </p:spPr>
        <p:txBody>
          <a:bodyPr/>
          <a:lstStyle/>
          <a:p>
            <a:r>
              <a:rPr lang="en-US" dirty="0" smtClean="0"/>
              <a:t>Section	</a:t>
            </a:r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Insert text or image to convey key point.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6" y="3468021"/>
            <a:ext cx="1943437" cy="162709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3" y="5147583"/>
            <a:ext cx="1949827" cy="1563992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 useBgFill="1">
        <p:nvSpPr>
          <p:cNvPr id="9" name="TextBox 8"/>
          <p:cNvSpPr txBox="1"/>
          <p:nvPr/>
        </p:nvSpPr>
        <p:spPr>
          <a:xfrm>
            <a:off x="2164977" y="1799084"/>
            <a:ext cx="5889812" cy="496496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" y="1746607"/>
            <a:ext cx="1971535" cy="1668946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2413747" y="1819622"/>
            <a:ext cx="564104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800" dirty="0">
              <a:solidFill>
                <a:schemeClr val="bg1"/>
              </a:solidFill>
            </a:endParaRPr>
          </a:p>
          <a:p>
            <a:r>
              <a:rPr lang="en-CA" sz="2400" dirty="0" smtClean="0">
                <a:solidFill>
                  <a:schemeClr val="bg1"/>
                </a:solidFill>
              </a:rPr>
              <a:t>Prayer requests:</a:t>
            </a:r>
          </a:p>
          <a:p>
            <a:endParaRPr lang="en-CA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There </a:t>
            </a:r>
            <a:r>
              <a:rPr lang="en-CA" sz="2400" dirty="0">
                <a:solidFill>
                  <a:schemeClr val="bg1"/>
                </a:solidFill>
              </a:rPr>
              <a:t>was a summer VBS camp from June 31st to June 2nd. Please pray for spiritual growth of our kids</a:t>
            </a:r>
            <a:r>
              <a:rPr lang="en-CA" sz="24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Please </a:t>
            </a:r>
            <a:r>
              <a:rPr lang="en-CA" sz="2400" dirty="0">
                <a:solidFill>
                  <a:schemeClr val="bg1"/>
                </a:solidFill>
              </a:rPr>
              <a:t>pray for our </a:t>
            </a:r>
            <a:r>
              <a:rPr lang="en-CA" sz="2400" dirty="0" smtClean="0">
                <a:solidFill>
                  <a:schemeClr val="bg1"/>
                </a:solidFill>
              </a:rPr>
              <a:t>senior </a:t>
            </a:r>
            <a:r>
              <a:rPr lang="en-CA" sz="2400" dirty="0">
                <a:solidFill>
                  <a:schemeClr val="bg1"/>
                </a:solidFill>
              </a:rPr>
              <a:t>pastor, David Song's health. </a:t>
            </a:r>
            <a:endParaRPr lang="en-CA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Please </a:t>
            </a:r>
            <a:r>
              <a:rPr lang="en-CA" sz="2400" dirty="0">
                <a:solidFill>
                  <a:schemeClr val="bg1"/>
                </a:solidFill>
              </a:rPr>
              <a:t>pray for the summer retreat of our youth and young adults from Aug 24 to Aug 27 </a:t>
            </a:r>
            <a:r>
              <a:rPr lang="en-CA" sz="2400" dirty="0" smtClean="0">
                <a:solidFill>
                  <a:schemeClr val="bg1"/>
                </a:solidFill>
              </a:rPr>
              <a:t>at Manning </a:t>
            </a:r>
            <a:r>
              <a:rPr lang="en-CA" sz="2400" dirty="0">
                <a:solidFill>
                  <a:schemeClr val="bg1"/>
                </a:solidFill>
              </a:rPr>
              <a:t>Park.  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61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27 - Stacked Squares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671F6E-F38F-4FAB-932D-60CA3EC859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Stacked squares (with video)</Template>
  <TotalTime>0</TotalTime>
  <Words>13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Black</vt:lpstr>
      <vt:lpstr>27 - Stacked Squares</vt:lpstr>
      <vt:lpstr>Immanuel Korean Church  LPD’s Church of the Week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2015-08-13T17:07:23Z</dcterms:created>
  <dcterms:modified xsi:type="dcterms:W3CDTF">2015-08-13T17:42:32Z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TC027379399991</vt:lpwstr>
  </property>
</Properties>
</file>