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8828" y="469508"/>
            <a:ext cx="5712936" cy="45720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CA" sz="2800" b="1" dirty="0" smtClean="0"/>
              <a:t>LPD’s Church of the Week</a:t>
            </a:r>
            <a:endParaRPr lang="en-CA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47" y="4682062"/>
            <a:ext cx="2788351" cy="2063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5" y="106736"/>
            <a:ext cx="2869961" cy="2152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" y="4707234"/>
            <a:ext cx="3058002" cy="2038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20" y="143975"/>
            <a:ext cx="2788351" cy="2091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550265" y="2333807"/>
            <a:ext cx="10217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Jesus Grace International Church</a:t>
            </a:r>
            <a:endParaRPr lang="en-CA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156893" y="3169380"/>
            <a:ext cx="7956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smtClean="0">
                <a:latin typeface="Apple Chancery" panose="03020702040506060504" pitchFamily="66" charset="0"/>
              </a:rPr>
              <a:t>Please pray for:</a:t>
            </a:r>
            <a:endParaRPr lang="en-US" sz="800" dirty="0" smtClean="0">
              <a:latin typeface="Apple Chancery" panose="03020702040506060504" pitchFamily="66" charset="0"/>
            </a:endParaRPr>
          </a:p>
          <a:p>
            <a:pPr lvl="0"/>
            <a:endParaRPr lang="en-US" sz="800" dirty="0" smtClean="0">
              <a:latin typeface="Apple Chancery" panose="03020702040506060504" pitchFamily="66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pple Chancery" panose="03020702040506060504" pitchFamily="66" charset="0"/>
              </a:rPr>
              <a:t>Employment for </a:t>
            </a:r>
            <a:r>
              <a:rPr lang="en-US" sz="2000" dirty="0">
                <a:latin typeface="Apple Chancery" panose="03020702040506060504" pitchFamily="66" charset="0"/>
              </a:rPr>
              <a:t>these recent immigrants and refugees from Africa.</a:t>
            </a:r>
            <a:endParaRPr lang="en-CA" sz="2000" dirty="0">
              <a:latin typeface="Apple Chancery" panose="03020702040506060504" pitchFamily="66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pple Chancery" panose="03020702040506060504" pitchFamily="66" charset="0"/>
              </a:rPr>
              <a:t>A new </a:t>
            </a:r>
            <a:r>
              <a:rPr lang="en-US" sz="2000" dirty="0">
                <a:latin typeface="Apple Chancery" panose="03020702040506060504" pitchFamily="66" charset="0"/>
              </a:rPr>
              <a:t>venue to hold Sunday services.</a:t>
            </a:r>
            <a:endParaRPr lang="en-CA" sz="2000" dirty="0">
              <a:latin typeface="Apple Chancery" panose="030207020405060605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pple Chancery" panose="03020702040506060504" pitchFamily="66" charset="0"/>
              </a:rPr>
              <a:t>God to </a:t>
            </a:r>
            <a:r>
              <a:rPr lang="en-US" sz="2000" dirty="0">
                <a:latin typeface="Apple Chancery" panose="03020702040506060504" pitchFamily="66" charset="0"/>
              </a:rPr>
              <a:t>work through the church to reach the local African community</a:t>
            </a:r>
            <a:endParaRPr lang="en-CA" sz="2000" dirty="0">
              <a:latin typeface="Apple Chancery" panose="0302070204050606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14</TotalTime>
  <Words>43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Apple Chancery</vt:lpstr>
      <vt:lpstr>Arial</vt:lpstr>
      <vt:lpstr>Century Gothic</vt:lpstr>
      <vt:lpstr>Garamond</vt:lpstr>
      <vt:lpstr>Savon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LPD office</dc:creator>
  <cp:lastModifiedBy>LPD office</cp:lastModifiedBy>
  <cp:revision>2</cp:revision>
  <dcterms:created xsi:type="dcterms:W3CDTF">2015-06-18T18:18:34Z</dcterms:created>
  <dcterms:modified xsi:type="dcterms:W3CDTF">2015-06-18T18:33:16Z</dcterms:modified>
</cp:coreProperties>
</file>